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63" r:id="rId2"/>
    <p:sldId id="264" r:id="rId3"/>
    <p:sldId id="266" r:id="rId4"/>
    <p:sldId id="256" r:id="rId5"/>
    <p:sldId id="265" r:id="rId6"/>
    <p:sldId id="272" r:id="rId7"/>
    <p:sldId id="275" r:id="rId8"/>
    <p:sldId id="276" r:id="rId9"/>
    <p:sldId id="267" r:id="rId10"/>
    <p:sldId id="268" r:id="rId11"/>
    <p:sldId id="269" r:id="rId12"/>
    <p:sldId id="270" r:id="rId13"/>
    <p:sldId id="271" r:id="rId14"/>
    <p:sldId id="262" r:id="rId15"/>
    <p:sldId id="27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74"/>
    <a:srgbClr val="3A5896"/>
    <a:srgbClr val="385592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86377" autoAdjust="0"/>
  </p:normalViewPr>
  <p:slideViewPr>
    <p:cSldViewPr snapToGrid="0">
      <p:cViewPr varScale="1">
        <p:scale>
          <a:sx n="88" d="100"/>
          <a:sy n="88" d="100"/>
        </p:scale>
        <p:origin x="-144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roblnews.ru/files/pages/54677/1452854702general_pages_i54677_v_saratove_statoval_konkurs_uchitel_goda_2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342" y="1668010"/>
            <a:ext cx="4746887" cy="337970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53142" y="198398"/>
            <a:ext cx="8286749" cy="104722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Муниципальный этап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 всероссийского конкурса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« Учитель года 2018 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799" y="5151398"/>
            <a:ext cx="8286749" cy="104722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Constantia" pitchFamily="18" charset="0"/>
                <a:ea typeface="+mj-ea"/>
                <a:cs typeface="Times New Roman" pitchFamily="18" charset="0"/>
              </a:rPr>
              <a:t>учитель физики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МБОУ Аннинская СОШ № 3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Times New Roman" pitchFamily="18" charset="0"/>
              </a:rPr>
              <a:t>Ряховская Наталия Владимировна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43744" y="2927333"/>
            <a:ext cx="73043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Работа тока на участке цепи это произведение</a:t>
            </a:r>
            <a:r>
              <a:rPr kumimoji="0" lang="ru-RU" sz="36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напряжения на этом участке на силу тока в нём и на промежуток времени, в течение которого проходит ток.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43084" t="23904" r="17518" b="59004"/>
          <a:stretch>
            <a:fillRect/>
          </a:stretch>
        </p:blipFill>
        <p:spPr bwMode="auto">
          <a:xfrm>
            <a:off x="2194849" y="746787"/>
            <a:ext cx="6004193" cy="146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43084" t="23904" r="17518" b="59004"/>
          <a:stretch>
            <a:fillRect/>
          </a:stretch>
        </p:blipFill>
        <p:spPr bwMode="auto">
          <a:xfrm>
            <a:off x="2075106" y="1356387"/>
            <a:ext cx="6004193" cy="146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11829" y="4311919"/>
            <a:ext cx="433251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1 Дж =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68286" y="3303659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«Электрический» джоуль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9403" y="4245820"/>
            <a:ext cx="32171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В ·А· с 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B6BDC9"/>
              </a:clrFrom>
              <a:clrTo>
                <a:srgbClr val="B6BDC9">
                  <a:alpha val="0"/>
                </a:srgbClr>
              </a:clrTo>
            </a:clrChange>
            <a:lum bright="-20000" contrast="40000"/>
          </a:blip>
          <a:srcRect l="3196" t="2913" r="8628" b="7697"/>
          <a:stretch>
            <a:fillRect/>
          </a:stretch>
        </p:blipFill>
        <p:spPr bwMode="auto">
          <a:xfrm>
            <a:off x="1992085" y="0"/>
            <a:ext cx="3722913" cy="372350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83230" y="3712420"/>
            <a:ext cx="73600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Справка</a:t>
            </a:r>
          </a:p>
          <a:p>
            <a:r>
              <a:rPr lang="ru-RU" sz="4400" b="1" dirty="0" smtClean="0">
                <a:latin typeface="Constantia" pitchFamily="18" charset="0"/>
                <a:cs typeface="Times New Roman" pitchFamily="18" charset="0"/>
              </a:rPr>
              <a:t>Ц.д.(амперметра)=0,05 А</a:t>
            </a:r>
          </a:p>
          <a:p>
            <a:r>
              <a:rPr lang="ru-RU" sz="4400" b="1" dirty="0" smtClean="0">
                <a:latin typeface="Constantia" pitchFamily="18" charset="0"/>
                <a:cs typeface="Times New Roman" pitchFamily="18" charset="0"/>
              </a:rPr>
              <a:t>Ц.д.(вольтметра)= 0,2 В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113313" y="462486"/>
            <a:ext cx="6030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счётчик электроэнергии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media.makler.md/production/an/original/000/009/821/000009821083.jpg"/>
          <p:cNvPicPr>
            <a:picLocks noChangeAspect="1" noChangeArrowheads="1"/>
          </p:cNvPicPr>
          <p:nvPr/>
        </p:nvPicPr>
        <p:blipFill>
          <a:blip r:embed="rId2" cstate="print"/>
          <a:srcRect l="7261" t="6400" r="6109" b="6741"/>
          <a:stretch>
            <a:fillRect/>
          </a:stretch>
        </p:blipFill>
        <p:spPr bwMode="auto">
          <a:xfrm>
            <a:off x="5050710" y="1330737"/>
            <a:ext cx="3953784" cy="5290401"/>
          </a:xfrm>
          <a:prstGeom prst="rect">
            <a:avLst/>
          </a:prstGeom>
          <a:noFill/>
        </p:spPr>
      </p:pic>
      <p:pic>
        <p:nvPicPr>
          <p:cNvPr id="22533" name="Picture 5" descr="http://ptkelektro.ru/a/ptk/files/multifile/2353/101_R5.jpg"/>
          <p:cNvPicPr>
            <a:picLocks noChangeAspect="1" noChangeArrowheads="1"/>
          </p:cNvPicPr>
          <p:nvPr/>
        </p:nvPicPr>
        <p:blipFill>
          <a:blip r:embed="rId3" cstate="print"/>
          <a:srcRect l="16582" t="12130" r="15396" b="11091"/>
          <a:stretch>
            <a:fillRect/>
          </a:stretch>
        </p:blipFill>
        <p:spPr bwMode="auto">
          <a:xfrm>
            <a:off x="1" y="1360713"/>
            <a:ext cx="4870292" cy="5497287"/>
          </a:xfrm>
          <a:prstGeom prst="rect">
            <a:avLst/>
          </a:prstGeom>
          <a:noFill/>
        </p:spPr>
      </p:pic>
      <p:pic>
        <p:nvPicPr>
          <p:cNvPr id="5" name="Рисунок 4" descr="ПАО «ТНС энерго Воронеж» Логотип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0101" y="0"/>
            <a:ext cx="1700669" cy="103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0" y="3407229"/>
            <a:ext cx="9144000" cy="1807028"/>
            <a:chOff x="1344" y="1680"/>
            <a:chExt cx="2928" cy="448"/>
          </a:xfrm>
        </p:grpSpPr>
        <p:sp>
          <p:nvSpPr>
            <p:cNvPr id="50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0" y="1861458"/>
            <a:ext cx="9002486" cy="1502228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0" y="3349174"/>
            <a:ext cx="94906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2.Вы разобрались в понятиях и формулах на уроке?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Если нет, то ток не работает.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Ели да , то ток работает.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57" name="Group 10"/>
          <p:cNvGrpSpPr>
            <a:grpSpLocks/>
          </p:cNvGrpSpPr>
          <p:nvPr/>
        </p:nvGrpSpPr>
        <p:grpSpPr bwMode="auto">
          <a:xfrm>
            <a:off x="2264228" y="185057"/>
            <a:ext cx="6738258" cy="1556657"/>
            <a:chOff x="1344" y="1680"/>
            <a:chExt cx="2928" cy="448"/>
          </a:xfrm>
        </p:grpSpPr>
        <p:sp>
          <p:nvSpPr>
            <p:cNvPr id="5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71958" y="1803400"/>
            <a:ext cx="90720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1.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 получили нужную и важную информацию… 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замкните цепь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61" name="Group 14"/>
          <p:cNvGrpSpPr>
            <a:grpSpLocks/>
          </p:cNvGrpSpPr>
          <p:nvPr/>
        </p:nvGrpSpPr>
        <p:grpSpPr bwMode="auto">
          <a:xfrm>
            <a:off x="0" y="5101770"/>
            <a:ext cx="8958943" cy="1538515"/>
            <a:chOff x="1344" y="1680"/>
            <a:chExt cx="2928" cy="448"/>
          </a:xfrm>
        </p:grpSpPr>
        <p:sp>
          <p:nvSpPr>
            <p:cNvPr id="6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gray">
          <a:xfrm>
            <a:off x="0" y="5138057"/>
            <a:ext cx="89045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Мне всё пригодится для обучения и жизни…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лампочка горит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06286" y="198400"/>
            <a:ext cx="7644491" cy="13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уроке: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08029" y="3138443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2857" y="337848"/>
            <a:ext cx="4265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Ученье – свет,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 неученье – тьма.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5138" y="5323507"/>
            <a:ext cx="424071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Александр Васильевич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СУВОРОВ</a:t>
            </a:r>
          </a:p>
          <a:p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6" name="Picture 2" descr="http://lgrach.artelsouth.ru/media/news/6b5d24d208c1ce8ea2a950ae442abb17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889" y="1480458"/>
            <a:ext cx="2609397" cy="392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roblnews.ru/files/pages/54677/1452854702general_pages_i54677_v_saratove_statoval_konkurs_uchitel_goda_2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342" y="1668010"/>
            <a:ext cx="4746887" cy="337970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53142" y="198398"/>
            <a:ext cx="8286749" cy="104722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Муниципальный этап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 всероссийского конкурса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« Учитель года 2018 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799" y="5151398"/>
            <a:ext cx="8286749" cy="104722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Constantia" pitchFamily="18" charset="0"/>
                <a:ea typeface="+mj-ea"/>
                <a:cs typeface="Times New Roman" pitchFamily="18" charset="0"/>
              </a:rPr>
              <a:t>учитель физики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МБОУ Аннинская СОШ № 3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Times New Roman" pitchFamily="18" charset="0"/>
              </a:rPr>
              <a:t>Ряховская Наталия Владимировна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2229" y="316077"/>
            <a:ext cx="5954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Лаборатории   имени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0" name="Picture 2" descr="https://www.thefamousbirthdays.com/photo/commons/5/51/wk_21493_1451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91" y="1224643"/>
            <a:ext cx="2598509" cy="35623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5007821"/>
            <a:ext cx="3603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Алесандро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Вольта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2" name="Picture 4" descr="http://www.gecoas.com/religion/SUBPAG/HISTORIA/cientificos/imag/am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5771" y="1242334"/>
            <a:ext cx="2665364" cy="36575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22384" y="4964278"/>
            <a:ext cx="439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Анри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Ампера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3999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Состав  исследовательских лабораторий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  <a:cs typeface="Times New Roman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Задание № 1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  <a:cs typeface="Times New Roman"/>
            </a:endParaRPr>
          </a:p>
          <a:p>
            <a:pPr algn="ctr"/>
            <a:r>
              <a:rPr lang="ru-RU" sz="3600" b="1" dirty="0" smtClean="0">
                <a:latin typeface="Constantia" pitchFamily="18" charset="0"/>
              </a:rPr>
              <a:t>Теоретики -3 человека </a:t>
            </a:r>
            <a:r>
              <a:rPr lang="ru-RU" sz="3600" dirty="0" smtClean="0">
                <a:latin typeface="Constantia" pitchFamily="18" charset="0"/>
              </a:rPr>
              <a:t> </a:t>
            </a:r>
          </a:p>
          <a:p>
            <a:pPr algn="ctr"/>
            <a:endParaRPr lang="ru-RU" sz="3600" dirty="0" smtClean="0">
              <a:latin typeface="Constantia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Качества: </a:t>
            </a:r>
            <a:r>
              <a:rPr lang="ru-RU" sz="3200" dirty="0" smtClean="0">
                <a:latin typeface="Constantia" pitchFamily="18" charset="0"/>
              </a:rPr>
              <a:t>знают физическую теорию, любят выдвигать гипотезы и ставить проблему 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pPr lvl="0" algn="ctr"/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600" b="1" dirty="0" smtClean="0">
                <a:latin typeface="Constantia" pitchFamily="18" charset="0"/>
              </a:rPr>
              <a:t>Практики -3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600" b="1" dirty="0" smtClean="0">
                <a:latin typeface="Constantia" pitchFamily="18" charset="0"/>
              </a:rPr>
              <a:t>человека</a:t>
            </a:r>
          </a:p>
          <a:p>
            <a:pPr lvl="0" algn="ctr"/>
            <a:endParaRPr lang="ru-RU" sz="3200" dirty="0" smtClean="0">
              <a:latin typeface="Constantia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Качества: </a:t>
            </a:r>
            <a:r>
              <a:rPr lang="ru-RU" sz="3200" dirty="0" smtClean="0">
                <a:latin typeface="Constantia" pitchFamily="18" charset="0"/>
              </a:rPr>
              <a:t>любят проверять, искать истину, находить и удивлять результатами</a:t>
            </a:r>
          </a:p>
          <a:p>
            <a:endParaRPr lang="ru-RU" sz="32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08029" y="3138443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0"/>
                <a:solidFill>
                  <a:schemeClr val="bg1"/>
                </a:solidFill>
                <a:latin typeface="+mn-lt"/>
              </a:rPr>
              <a:t>Name of presentation</a:t>
            </a:r>
            <a:endParaRPr lang="en-US" b="1" dirty="0">
              <a:ln w="0"/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0772" y="5768721"/>
            <a:ext cx="45175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Джеймс  Джоуль</a:t>
            </a:r>
          </a:p>
        </p:txBody>
      </p:sp>
      <p:pic>
        <p:nvPicPr>
          <p:cNvPr id="6146" name="Picture 2" descr="http://artist-oil.ru/images/gallerix/9463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5818" t="2347" r="5258" b="8664"/>
          <a:stretch>
            <a:fillRect/>
          </a:stretch>
        </p:blipFill>
        <p:spPr bwMode="auto">
          <a:xfrm>
            <a:off x="3505200" y="359229"/>
            <a:ext cx="4474029" cy="5366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08029" y="3138443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3383" y="1872734"/>
            <a:ext cx="472308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Работа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электрического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тока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2406" y="403163"/>
            <a:ext cx="2247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14.02.2018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51857" y="1419725"/>
            <a:ext cx="259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8538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П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очему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8538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светит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8538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лампочка?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5603" name="Picture 3" descr="http://www.cgsociety.org/cgsarchive/newgallerycrits/g20/297520/297520_1208543924_large.jpg"/>
          <p:cNvPicPr>
            <a:picLocks noChangeAspect="1" noChangeArrowheads="1"/>
          </p:cNvPicPr>
          <p:nvPr/>
        </p:nvPicPr>
        <p:blipFill>
          <a:blip r:embed="rId2" cstate="print"/>
          <a:srcRect l="9491" t="7864" b="13749"/>
          <a:stretch>
            <a:fillRect/>
          </a:stretch>
        </p:blipFill>
        <p:spPr bwMode="auto">
          <a:xfrm>
            <a:off x="4060371" y="331764"/>
            <a:ext cx="4920343" cy="357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https://mebel-ya.ru/image/catalog/products/9269/bsi2000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52" y="3592284"/>
            <a:ext cx="4285205" cy="309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50972" y="4478611"/>
            <a:ext cx="37935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8538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П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очему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8538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нагревается 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8538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утюг?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349" y="808219"/>
            <a:ext cx="5123444" cy="285273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Давайте вспомним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Картинки по запросу вопр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552" y="2833464"/>
            <a:ext cx="3035212" cy="3892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29257" y="3973677"/>
            <a:ext cx="43792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Задание №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8422" y="1006579"/>
            <a:ext cx="7115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Работа тока может быть вычислена по формуле: </a:t>
            </a:r>
          </a:p>
          <a:p>
            <a:r>
              <a:rPr lang="en-US" sz="8000" b="1" dirty="0" smtClean="0">
                <a:latin typeface="Constantia" pitchFamily="18" charset="0"/>
              </a:rPr>
              <a:t>A</a:t>
            </a:r>
            <a:r>
              <a:rPr lang="ru-RU" sz="8000" b="1" dirty="0" smtClean="0">
                <a:latin typeface="Constantia" pitchFamily="18" charset="0"/>
              </a:rPr>
              <a:t>=</a:t>
            </a:r>
            <a:r>
              <a:rPr lang="en-US" sz="8000" b="1" dirty="0" err="1" smtClean="0">
                <a:latin typeface="Constantia" pitchFamily="18" charset="0"/>
              </a:rPr>
              <a:t>Uq</a:t>
            </a:r>
            <a:endParaRPr lang="ru-RU" sz="8000" b="1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8270" y="3311897"/>
            <a:ext cx="68837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Заряд, протекающий вдоль проводника за время </a:t>
            </a:r>
            <a:r>
              <a:rPr lang="en-US" sz="3200" b="1" dirty="0" smtClean="0">
                <a:latin typeface="Constantia" pitchFamily="18" charset="0"/>
              </a:rPr>
              <a:t>t</a:t>
            </a:r>
            <a:r>
              <a:rPr lang="ru-RU" sz="3200" b="1" dirty="0" smtClean="0">
                <a:latin typeface="Constantia" pitchFamily="18" charset="0"/>
              </a:rPr>
              <a:t>: </a:t>
            </a:r>
          </a:p>
          <a:p>
            <a:r>
              <a:rPr lang="en-US" sz="8800" b="1" dirty="0" smtClean="0">
                <a:latin typeface="Constantia" pitchFamily="18" charset="0"/>
              </a:rPr>
              <a:t>q</a:t>
            </a:r>
            <a:r>
              <a:rPr lang="ru-RU" sz="8800" b="1" dirty="0" smtClean="0">
                <a:latin typeface="Constantia" pitchFamily="18" charset="0"/>
              </a:rPr>
              <a:t>=</a:t>
            </a:r>
            <a:r>
              <a:rPr lang="en-US" sz="8800" b="1" dirty="0" smtClean="0">
                <a:latin typeface="Constantia" pitchFamily="18" charset="0"/>
              </a:rPr>
              <a:t>It</a:t>
            </a:r>
            <a:endParaRPr lang="ru-RU" sz="54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43084" t="23904" r="17518" b="59004"/>
          <a:stretch>
            <a:fillRect/>
          </a:stretch>
        </p:blipFill>
        <p:spPr bwMode="auto">
          <a:xfrm>
            <a:off x="1911820" y="877415"/>
            <a:ext cx="6004193" cy="146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057400" y="2950535"/>
            <a:ext cx="6858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 -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работа тока на участке цепи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·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 –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произведение</a:t>
            </a:r>
            <a:r>
              <a:rPr lang="ru-RU" sz="3200" i="1" dirty="0" smtClean="0">
                <a:latin typeface="Constantia" pitchFamily="18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 –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напряжения на этом участке,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30188" algn="l"/>
              </a:tabLs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сила тока в нём,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 –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промежуток времени, в течение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Times New Roman" pitchFamily="18" charset="0"/>
              </a:rPr>
              <a:t>которого проходит ток.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289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Давайте вспомним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Image&amp;Matros ®</cp:lastModifiedBy>
  <cp:revision>113</cp:revision>
  <dcterms:created xsi:type="dcterms:W3CDTF">2016-11-18T14:12:19Z</dcterms:created>
  <dcterms:modified xsi:type="dcterms:W3CDTF">2018-02-13T19:36:14Z</dcterms:modified>
</cp:coreProperties>
</file>