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5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6923"/>
    <a:srgbClr val="0082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CD00-E235-44FD-9EF2-493040C14993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05B99-A8D5-4276-A0F0-4B3B7343AC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05B99-A8D5-4276-A0F0-4B3B7343AC18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EB44955A-EDE5-4FF3-A454-CF676A8FFF3D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EB44955A-EDE5-4FF3-A454-CF676A8FFF3D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ll dir="rd"/>
  </p:transition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000240"/>
            <a:ext cx="79248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Исследовательский проект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>
                <a:solidFill>
                  <a:srgbClr val="FFC000"/>
                </a:solidFill>
              </a:rPr>
              <a:t>«Физика на кухне»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3429000"/>
            <a:ext cx="6786610" cy="1752600"/>
          </a:xfrm>
        </p:spPr>
        <p:txBody>
          <a:bodyPr>
            <a:noAutofit/>
          </a:bodyPr>
          <a:lstStyle/>
          <a:p>
            <a:pPr algn="r"/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Выполнила:</a:t>
            </a:r>
            <a:endParaRPr lang="ru-RU" sz="2400" u="sng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Шамшина Анна Сергеевна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ученица 11 класса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МКОУ Аннинская СОШ № 3 с УИОП</a:t>
            </a:r>
          </a:p>
          <a:p>
            <a:pPr algn="r"/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Ряховская Наталия Владимировн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учитель физики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МКОУ Аннинская СОШ № 3 с УИОП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34" y="0"/>
            <a:ext cx="77153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МУНИЦИПАЛЬНАЯ УЧЕНИЧЕСКАЯ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НАУЧНО-ПРАКТИЧЕСКАЯ КОНФЕРЕНЦИЯ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ЮНОСТЬ: ТВОРЧЕСТВО, ПОИСК, УСПЕХ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 descr="C:\Documents and Settings\Admin\Рабочий стол\2649229-a838e81a65bd4b5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876"/>
            <a:ext cx="2071702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Суд постановил: </a:t>
            </a: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Оправдать Чугунную сковородку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отсутствием состава преступления.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Дальнейшие нападки и сплетни о вреде Чугунных Сковородок будут безосновательны и станут объектом преследования по всей строгости закона МКОУ Аннинской СОШ №3, особенно под пристальный контроль следователя СО при УВД п.г.т. Анны капитана юстиции ученицы 11 «А»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Шамшиной А.С.</a:t>
            </a: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Оправдать Алюминиевую сковородку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отсутствием состава преступления, предусмотренного ст. 115 УК РФ.</a:t>
            </a: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 Признать виновной Алюминиевую сковородку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недолговечности и назначить наказание в виде общественного порицания. </a:t>
            </a: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 Признать виновной Тефлоновую Сковороду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преступлении, предусмотренным ст. 115 УК РФ и наказать по всей строгости нами вымышленного закона, а именно подвергнуть жестокому общественному порицанию и повсеместно пропагандировать о вреде использования Тефлоновых Сковородок.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94829"/>
            <a:ext cx="2009774" cy="133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214314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357166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Свою работу я предлагаю использовать </a:t>
            </a:r>
            <a:r>
              <a:rPr lang="ru-RU" dirty="0" smtClean="0">
                <a:solidFill>
                  <a:srgbClr val="C00000"/>
                </a:solidFill>
              </a:rPr>
              <a:t>как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44" y="1643050"/>
            <a:ext cx="8786874" cy="41549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етодическая разработка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внеклассных мероприятий на предметной неделе физики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снова сценария предметного вечера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(физика, обществознание, технология),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рактическое занятие по обществознанию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теме «Уголовное право. Делопроизводство»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уроках литературы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(ведь протокол допроса это три творческие работы от лица главных героев обвинения, они позволяют правильно научить отстаивать свою точку зрения).  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Материал практического исследования для дополнительного чтения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 теме «Теплопроводность».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28961" t="17314" r="26967" b="11856"/>
          <a:stretch>
            <a:fillRect/>
          </a:stretch>
        </p:blipFill>
        <p:spPr bwMode="auto">
          <a:xfrm>
            <a:off x="1" y="0"/>
            <a:ext cx="4429123" cy="674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 l="26582" t="20175" r="25949" b="5063"/>
          <a:stretch>
            <a:fillRect/>
          </a:stretch>
        </p:blipFill>
        <p:spPr bwMode="auto">
          <a:xfrm>
            <a:off x="4643438" y="0"/>
            <a:ext cx="4357718" cy="671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t="9375" b="13749"/>
          <a:stretch>
            <a:fillRect/>
          </a:stretch>
        </p:blipFill>
        <p:spPr bwMode="auto">
          <a:xfrm>
            <a:off x="0" y="0"/>
            <a:ext cx="38100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0992" y="4000504"/>
            <a:ext cx="4953008" cy="29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0"/>
            <a:ext cx="5357818" cy="399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 l="14225"/>
          <a:stretch>
            <a:fillRect/>
          </a:stretch>
        </p:blipFill>
        <p:spPr bwMode="auto">
          <a:xfrm>
            <a:off x="0" y="2714620"/>
            <a:ext cx="47386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072074"/>
            <a:ext cx="204786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5072074"/>
            <a:ext cx="23574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64000"/>
            <a:duotone>
              <a:schemeClr val="bg2">
                <a:shade val="75000"/>
              </a:schemeClr>
              <a:schemeClr val="bg2">
                <a:tint val="5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571472" y="357166"/>
            <a:ext cx="8358246" cy="5286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34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Спасибо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внимание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/>
          <a:srcRect t="14530" b="14530"/>
          <a:stretch>
            <a:fillRect/>
          </a:stretch>
        </p:blipFill>
        <p:spPr bwMode="auto">
          <a:xfrm>
            <a:off x="214282" y="214290"/>
            <a:ext cx="412877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848" y="3286124"/>
            <a:ext cx="450699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 b="5296"/>
          <a:stretch>
            <a:fillRect/>
          </a:stretch>
        </p:blipFill>
        <p:spPr bwMode="auto">
          <a:xfrm>
            <a:off x="4821367" y="3571876"/>
            <a:ext cx="4322633" cy="313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28604"/>
            <a:ext cx="44655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55865" t="20974" r="6896" b="10920"/>
          <a:stretch>
            <a:fillRect/>
          </a:stretch>
        </p:blipFill>
        <p:spPr bwMode="auto">
          <a:xfrm>
            <a:off x="0" y="0"/>
            <a:ext cx="485775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 l="3384" r="8187"/>
          <a:stretch>
            <a:fillRect/>
          </a:stretch>
        </p:blipFill>
        <p:spPr bwMode="auto">
          <a:xfrm>
            <a:off x="4987514" y="3214687"/>
            <a:ext cx="4156486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0"/>
            <a:ext cx="321471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7678" t="16667" r="25964" b="6322"/>
          <a:stretch>
            <a:fillRect/>
          </a:stretch>
        </p:blipFill>
        <p:spPr bwMode="auto">
          <a:xfrm>
            <a:off x="0" y="0"/>
            <a:ext cx="50720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0"/>
            <a:ext cx="3714761" cy="2786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 l="22165" r="19072" b="5357"/>
          <a:stretch>
            <a:fillRect/>
          </a:stretch>
        </p:blipFill>
        <p:spPr bwMode="auto">
          <a:xfrm>
            <a:off x="5500694" y="2857496"/>
            <a:ext cx="3472168" cy="3874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529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 l="25403" t="16028" r="24999" b="5342"/>
          <a:stretch>
            <a:fillRect/>
          </a:stretch>
        </p:blipFill>
        <p:spPr bwMode="auto">
          <a:xfrm>
            <a:off x="4606314" y="0"/>
            <a:ext cx="4537686" cy="575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duotone>
              <a:schemeClr val="bg2">
                <a:shade val="75000"/>
              </a:schemeClr>
              <a:schemeClr val="bg2">
                <a:tint val="5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714354"/>
          <a:ext cx="9001156" cy="5370894"/>
        </p:xfrm>
        <a:graphic>
          <a:graphicData uri="http://schemas.openxmlformats.org/drawingml/2006/table">
            <a:tbl>
              <a:tblPr/>
              <a:tblGrid>
                <a:gridCol w="3320098"/>
                <a:gridCol w="1737696"/>
                <a:gridCol w="1890535"/>
                <a:gridCol w="2052827"/>
              </a:tblGrid>
              <a:tr h="321471">
                <a:tc rowSpan="2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Физические характеристики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Материал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Алюминий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Чугун 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Сталь 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96441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Удельная теплоемкость, Дж/(кг∙С)</a:t>
                      </a:r>
                      <a:endParaRPr lang="ru-RU" sz="11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880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540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462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294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Теплопроводность, Вт/(м∙К)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203,5 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25-42</a:t>
                      </a:r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15,5-54,4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Удельная теплота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плавления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кДж/кг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390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Температура плавления ,  С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658-660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1150 - 1250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1450—1520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64294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Плотность, </a:t>
                      </a:r>
                      <a:endParaRPr lang="ru-RU" sz="18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кг/м</a:t>
                      </a:r>
                      <a:r>
                        <a:rPr lang="ru-RU" sz="1800" b="1" baseline="300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2500-2890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7100-7300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7480 - 8000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0" marR="6212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accent1">
                <a:tint val="66000"/>
                <a:satMod val="160000"/>
                <a:alpha val="26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357686" y="214290"/>
            <a:ext cx="45005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ФОТОТАБЛИЦА №2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протоколу следственного эксперимента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от 06декабря 2012 г.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b="9825"/>
          <a:stretch>
            <a:fillRect/>
          </a:stretch>
        </p:blipFill>
        <p:spPr bwMode="auto">
          <a:xfrm>
            <a:off x="214282" y="214290"/>
            <a:ext cx="3429024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3214686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Фотография №1, блинчик на алюминиевой сковороде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14"/>
            <a:ext cx="3571900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6519446"/>
            <a:ext cx="4830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Фотография №2, блинчик на чугунной сковороде.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Жарить-блины-1298903822_8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4942" y="3143248"/>
            <a:ext cx="364333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714876" y="621166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Фотография №3, блинчик на тефлоновой сковороде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accent1">
                <a:tint val="66000"/>
                <a:satMod val="160000"/>
                <a:alpha val="26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43438" y="214290"/>
            <a:ext cx="45005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ФОТОТАБЛИЦА №3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протоколу следственного эксперимента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от 06декабря 2012 г.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3214686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Фотография №1,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картошка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алюминиевой сковороде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6519446"/>
            <a:ext cx="49487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Фотография №2, картошка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чугунной сковороде.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621166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Фотография №3,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картошка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тефлоновой сковороде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643314"/>
            <a:ext cx="400052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/>
          <p:nvPr/>
        </p:nvPicPr>
        <p:blipFill>
          <a:blip r:embed="rId3"/>
          <a:srcRect b="11880"/>
          <a:stretch>
            <a:fillRect/>
          </a:stretch>
        </p:blipFill>
        <p:spPr bwMode="auto">
          <a:xfrm>
            <a:off x="214282" y="3714752"/>
            <a:ext cx="4286280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/>
          <p:nvPr/>
        </p:nvPicPr>
        <p:blipFill>
          <a:blip r:embed="rId4"/>
          <a:srcRect b="15769"/>
          <a:stretch>
            <a:fillRect/>
          </a:stretch>
        </p:blipFill>
        <p:spPr bwMode="auto">
          <a:xfrm>
            <a:off x="214282" y="285728"/>
            <a:ext cx="4286280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9274" t="16667" r="26892" b="4310"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 l="29529" t="16954" r="27102" b="7184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</Template>
  <TotalTime>134</TotalTime>
  <Words>391</Words>
  <Application>Microsoft Office PowerPoint</Application>
  <PresentationFormat>Экран (4:3)</PresentationFormat>
  <Paragraphs>71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Mountain</vt:lpstr>
      <vt:lpstr>Исследовательский проект  «Физика на кухне»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Свою работу я предлагаю использовать как : 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</cp:revision>
  <dcterms:created xsi:type="dcterms:W3CDTF">2012-12-11T18:47:05Z</dcterms:created>
  <dcterms:modified xsi:type="dcterms:W3CDTF">2012-12-11T21:01:51Z</dcterms:modified>
</cp:coreProperties>
</file>