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56" r:id="rId2"/>
    <p:sldId id="263" r:id="rId3"/>
    <p:sldId id="260" r:id="rId4"/>
    <p:sldId id="269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20071"/>
    <a:srgbClr val="E20087"/>
    <a:srgbClr val="FFABCB"/>
    <a:srgbClr val="EF720B"/>
    <a:srgbClr val="F79B4F"/>
    <a:srgbClr val="6F4001"/>
    <a:srgbClr val="CC9900"/>
    <a:srgbClr val="157FFF"/>
    <a:srgbClr val="F7E289"/>
    <a:srgbClr val="FF9E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83" d="100"/>
          <a:sy n="83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39473-6D82-4F43-84E1-3AAAC4B4582F}" type="datetimeFigureOut">
              <a:rPr lang="ru-RU" smtClean="0"/>
              <a:pPr/>
              <a:t>25.01.2018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A5DDD-5DB7-449B-AC7E-065234ADA6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965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A5DDD-5DB7-449B-AC7E-065234ADA69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71480"/>
            <a:ext cx="9000445" cy="2246700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E200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Исследование по теме: «Эталонная единица массы»</a:t>
            </a:r>
            <a:endParaRPr lang="en-US" sz="4800" b="1" dirty="0">
              <a:solidFill>
                <a:srgbClr val="E200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2143116"/>
            <a:ext cx="8360138" cy="3500462"/>
          </a:xfrm>
          <a:noFill/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Выполнили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ученики </a:t>
            </a:r>
            <a: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 «А» </a:t>
            </a:r>
            <a:r>
              <a:rPr lang="ru-RU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класса</a:t>
            </a:r>
            <a: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Баси А.В , Желтоухов А.О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Перекопайко Е.О, Перетокин И.А , Канищева Л.Г. </a:t>
            </a:r>
          </a:p>
          <a:p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учитель физики,</a:t>
            </a:r>
            <a:endParaRPr lang="ru-RU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Ряховская Н.В</a:t>
            </a:r>
            <a:r>
              <a:rPr lang="ru-RU" sz="2000" dirty="0"/>
              <a:t>.</a:t>
            </a:r>
            <a:endParaRPr lang="ru-RU" sz="1200" dirty="0"/>
          </a:p>
          <a:p>
            <a:endParaRPr lang="en-US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6021288"/>
            <a:ext cx="3839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E200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2017-2018 учебный год</a:t>
            </a:r>
            <a:endParaRPr lang="ru-RU" sz="2800" dirty="0">
              <a:solidFill>
                <a:srgbClr val="E200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928934"/>
            <a:ext cx="8229600" cy="9144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E200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600" b="1" dirty="0">
              <a:solidFill>
                <a:srgbClr val="E200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3714752"/>
            <a:ext cx="85011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Узнать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историю происхождения эталона массы.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Выяснить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каких несистемных величинах измерялась и измеряется масса на практике.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Предложить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методы измерения массы тел.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информационный постер 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отчётом проделанной работы.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200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Гипотеза: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E200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142984"/>
            <a:ext cx="7715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Эталон массы был выбран не случайно.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58" y="1643050"/>
            <a:ext cx="3512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E200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работы:</a:t>
            </a:r>
            <a:endParaRPr lang="ru-RU" sz="3200" b="1" dirty="0">
              <a:solidFill>
                <a:srgbClr val="E200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2143116"/>
            <a:ext cx="86439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Выяснить, почему килограмм является эталоном массы.</a:t>
            </a:r>
          </a:p>
        </p:txBody>
      </p:sp>
    </p:spTree>
    <p:extLst>
      <p:ext uri="{BB962C8B-B14F-4D97-AF65-F5344CB8AC3E}">
        <p14:creationId xmlns:p14="http://schemas.microsoft.com/office/powerpoint/2010/main" xmlns="" val="34417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071546"/>
            <a:ext cx="6300806" cy="9144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История эталона массы</a:t>
            </a:r>
            <a:endParaRPr lang="ru-RU" b="1" dirty="0">
              <a:solidFill>
                <a:srgbClr val="E200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28802"/>
            <a:ext cx="87154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/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 апреля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1795 года во Франции было утверждено официальное определение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грамма.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Первоначально эта идея была озвучена философом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Уилкинсоном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1668 году. Однако, на практике грамм в силу своей малой величины оказался неудобен в использовании в торговле. По этой причине была продолжена работа над определением килограмма, равного, соответственно, массе одного литра чистой воды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1799 году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килограмм стал основным эталоном массы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том же году был отлит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эталон новой единицы массы, выполненный в форме платиновой гири. Однако, в последствии выяснилось, что масса гири превышала массу эталонного литра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воды. 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1889 году в Лондоне был отлит металлический цилиндр, ставший новым эталоном килограмма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Изделие из сплава иридия и платины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было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доставлено 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Париж.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по сей день эталон килограмма в условиях вакуума хранится в Международном бюро мер и весов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0"/>
            <a:ext cx="678657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0000"/>
              </a:lnSpc>
              <a:buFont typeface="Wingdings" pitchFamily="2" charset="2"/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Наука начинается там, где начинают измерять.                                       Точная наука немыслима без меры.                                                                                           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Д.И.Менделеев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511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88640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Эталон массы</a:t>
            </a:r>
            <a:endParaRPr lang="ru-RU" sz="3200" b="1" dirty="0">
              <a:solidFill>
                <a:srgbClr val="E200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764704"/>
            <a:ext cx="2952327" cy="3005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179512" y="3789040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Международный прототип </a:t>
            </a:r>
          </a:p>
          <a:p>
            <a:r>
              <a:rPr lang="ru-RU" sz="2400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без защитного чехла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https://habrastorage.org/files/a40/3f8/37c/a403f837c5d9467ca7ba4a76c811e3fe.jpg"/>
          <p:cNvPicPr>
            <a:picLocks noChangeAspect="1" noChangeArrowheads="1"/>
          </p:cNvPicPr>
          <p:nvPr/>
        </p:nvPicPr>
        <p:blipFill>
          <a:blip r:embed="rId3" cstate="print"/>
          <a:srcRect l="51255" t="10376" r="5403" b="12542"/>
          <a:stretch>
            <a:fillRect/>
          </a:stretch>
        </p:blipFill>
        <p:spPr bwMode="auto">
          <a:xfrm>
            <a:off x="971600" y="4581128"/>
            <a:ext cx="2088232" cy="20882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4211960" y="3501008"/>
            <a:ext cx="46440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Копия эталона есть и в России. Хранится он во ВНИИ метрологии им. Менделеева в Санкт-Петербурге. Это два платиново-иридиевых прототипа - № 12 и № 26. Они находятся на подставке из кварца, накрыты двумя стеклянными колпаками и закрыты в металлическом сейфе. Температура воздуха внутри капсул 20 °С, влажность 65 %.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OK\Desktop\wx10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188640"/>
            <a:ext cx="4752528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49969" cy="53218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Устаревшие единицы измерения массы зарубежных стран:</a:t>
            </a:r>
            <a:endParaRPr lang="ru-RU" b="1" dirty="0">
              <a:solidFill>
                <a:srgbClr val="E200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1071546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Европейские меры </a:t>
            </a:r>
            <a:r>
              <a:rPr lang="ru-RU" sz="2000" b="1" dirty="0">
                <a:latin typeface="+mj-lt"/>
              </a:rPr>
              <a:t>массы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3673128"/>
              </p:ext>
            </p:extLst>
          </p:nvPr>
        </p:nvGraphicFramePr>
        <p:xfrm>
          <a:off x="357158" y="1500174"/>
          <a:ext cx="3000396" cy="251585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50231"/>
                <a:gridCol w="1250165"/>
              </a:tblGrid>
              <a:tr h="380374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Аса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0,048 г.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98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Английская тонна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1,016 т.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37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5,443 кг.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37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Феркин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29,0299 кг.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37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Хандредвейт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50,8023кг.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037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Хогсхед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453,6 кг.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29190" y="1071546"/>
            <a:ext cx="396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Времена античности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72506071"/>
              </p:ext>
            </p:extLst>
          </p:nvPr>
        </p:nvGraphicFramePr>
        <p:xfrm>
          <a:off x="4643438" y="1428736"/>
          <a:ext cx="3251376" cy="250033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801396"/>
                <a:gridCol w="1449980"/>
              </a:tblGrid>
              <a:tr h="357190">
                <a:tc>
                  <a:txBody>
                    <a:bodyPr/>
                    <a:lstStyle/>
                    <a:p>
                      <a:r>
                        <a:rPr lang="ru-RU" sz="16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Дарейк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8,64 г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Драхма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3,9 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Мина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390 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Обол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650 мг.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Талант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25,92 кг.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Халк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81,25 мг.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Шекель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 г.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214282" y="3929066"/>
            <a:ext cx="8225041" cy="746494"/>
          </a:xfrm>
          <a:prstGeom prst="rect">
            <a:avLst/>
          </a:prstGeom>
        </p:spPr>
        <p:txBody>
          <a:bodyPr vert="horz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2007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Единицы измерения массы на Руси: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E2007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0372424"/>
              </p:ext>
            </p:extLst>
          </p:nvPr>
        </p:nvGraphicFramePr>
        <p:xfrm>
          <a:off x="428596" y="4572008"/>
          <a:ext cx="7000924" cy="210194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36406"/>
                <a:gridCol w="4764518"/>
              </a:tblGrid>
              <a:tr h="42554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Русская система мер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Перевод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нынешние единицы измерения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65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Фунт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409,5120375 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65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Пуд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16,3804815 кг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65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Золотник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4,26575417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65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44,435 мг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065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Берковец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164 кг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4990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29684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Современные меры массы несистемного характера</a:t>
            </a:r>
            <a:endParaRPr lang="ru-RU" b="1" dirty="0">
              <a:solidFill>
                <a:srgbClr val="E200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807844"/>
              </p:ext>
            </p:extLst>
          </p:nvPr>
        </p:nvGraphicFramePr>
        <p:xfrm>
          <a:off x="107504" y="1196752"/>
          <a:ext cx="8928992" cy="50405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464496"/>
                <a:gridCol w="4464496"/>
              </a:tblGrid>
              <a:tr h="630070">
                <a:tc>
                  <a:txBody>
                    <a:bodyPr/>
                    <a:lstStyle/>
                    <a:p>
                      <a:r>
                        <a:rPr lang="ru-RU" sz="2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= 0.2382 г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Квинтал = 48.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95 кг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pPr algn="l"/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Аттограмм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= 1 * 10</a:t>
                      </a:r>
                      <a:r>
                        <a:rPr lang="ru-RU" sz="24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Кинн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японский = 0.6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Бат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= 15 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Ли = 0.05 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Биа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= 0.01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Лян = 50 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Грамм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= 0.001 кг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Тонна = 1000 кг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Гектограмм =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100 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Центнер = 100 кг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Гигаграмм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= 1 000 000 кг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Унция древнеримская = 27.168 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007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Дань = 50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Карат = 0.2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59832" y="19168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745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321407" cy="5321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Нестандартные способы по определению массы тела без весов.</a:t>
            </a:r>
            <a:endParaRPr lang="ru-RU" dirty="0">
              <a:solidFill>
                <a:srgbClr val="E200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214422"/>
            <a:ext cx="9144000" cy="578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  Один из способов точного определения массы тела без помощи весов - это метод гидростатического взвешивания.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Если тело совершает колебательные движения, его массу можно определить используя формулу для периода колебаний математического маятника.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 Массу тела можно определить, используя правило моментов, зная массу рычага.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Используя систему подвижного и неподвижного блоков, можно оценить массу тела, вес которого больше пределов измерения динамометра.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5. Оценить массу  тела можно  используя  закон сохранения импульса.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6. Массу тела можно определить, используя условия плавания тел, и т.д.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dirty="0" smtClean="0"/>
              <a:t>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798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E20071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4800" b="1" dirty="0">
              <a:solidFill>
                <a:srgbClr val="E200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1214422"/>
            <a:ext cx="857256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endParaRPr lang="ru-RU" sz="3200" dirty="0" smtClean="0"/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Эталон массы - килограмм стал основной единицей измерения в конце 18 века.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практике используют  разные дольные и кратные части килограмма. Это связано с определенными требованиями к измерениям на практике. Основными из них являются тонна, грамм и центнер.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Нестандартные способы дают возможность определить массу твердого тела без весов.</a:t>
            </a:r>
          </a:p>
          <a:p>
            <a:pPr marL="342900" indent="-342900">
              <a:buAutoNum type="arabicPeriod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123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1153</TotalTime>
  <Words>638</Words>
  <Application>Microsoft Office PowerPoint</Application>
  <PresentationFormat>Экран (4:3)</PresentationFormat>
  <Paragraphs>103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Исследование по теме: «Эталонная единица массы»</vt:lpstr>
      <vt:lpstr>Задачи:</vt:lpstr>
      <vt:lpstr>История эталона массы</vt:lpstr>
      <vt:lpstr>Слайд 4</vt:lpstr>
      <vt:lpstr>Устаревшие единицы измерения массы зарубежных стран:</vt:lpstr>
      <vt:lpstr>Современные меры массы несистемного характера</vt:lpstr>
      <vt:lpstr>Нестандартные способы по определению массы тела без весов.</vt:lpstr>
      <vt:lpstr>Выводы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Image&amp;Matros ®</cp:lastModifiedBy>
  <cp:revision>93</cp:revision>
  <dcterms:created xsi:type="dcterms:W3CDTF">2013-08-21T19:17:07Z</dcterms:created>
  <dcterms:modified xsi:type="dcterms:W3CDTF">2018-01-25T12:34:46Z</dcterms:modified>
</cp:coreProperties>
</file>