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64" r:id="rId7"/>
    <p:sldId id="273" r:id="rId8"/>
    <p:sldId id="258" r:id="rId9"/>
    <p:sldId id="263" r:id="rId10"/>
    <p:sldId id="260" r:id="rId11"/>
    <p:sldId id="265" r:id="rId12"/>
    <p:sldId id="275" r:id="rId13"/>
    <p:sldId id="278" r:id="rId14"/>
    <p:sldId id="280" r:id="rId15"/>
    <p:sldId id="279" r:id="rId16"/>
    <p:sldId id="281" r:id="rId17"/>
    <p:sldId id="282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1" autoAdjust="0"/>
  </p:normalViewPr>
  <p:slideViewPr>
    <p:cSldViewPr>
      <p:cViewPr varScale="1">
        <p:scale>
          <a:sx n="55" d="100"/>
          <a:sy n="55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19A02-7017-432D-8E3F-3FBA2B964A8B}" type="doc">
      <dgm:prSet loTypeId="urn:microsoft.com/office/officeart/2005/8/layout/vList3#1" loCatId="list" qsTypeId="urn:microsoft.com/office/officeart/2005/8/quickstyle/simple1" qsCatId="simple" csTypeId="urn:microsoft.com/office/officeart/2005/8/colors/accent3_5" csCatId="accent3" phldr="1"/>
      <dgm:spPr/>
    </dgm:pt>
    <dgm:pt modelId="{60B261D9-631A-4B09-873B-729E26A04067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Моделирование и анализ жизненных ситуаций на занятиях</a:t>
          </a: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3B70EE91-8CBA-4DA6-9B78-8DAAA9FC3306}" type="parTrans" cxnId="{F9029BC6-51EA-40DF-815F-5309F13EC631}">
      <dgm:prSet/>
      <dgm:spPr/>
      <dgm:t>
        <a:bodyPr/>
        <a:lstStyle/>
        <a:p>
          <a:endParaRPr lang="ru-RU"/>
        </a:p>
      </dgm:t>
    </dgm:pt>
    <dgm:pt modelId="{3995D035-2B35-438A-ACDF-75143848D83D}" type="sibTrans" cxnId="{F9029BC6-51EA-40DF-815F-5309F13EC631}">
      <dgm:prSet/>
      <dgm:spPr/>
      <dgm:t>
        <a:bodyPr/>
        <a:lstStyle/>
        <a:p>
          <a:endParaRPr lang="ru-RU"/>
        </a:p>
      </dgm:t>
    </dgm:pt>
    <dgm:pt modelId="{64C45FEB-0E13-4DA6-A180-18CB4D0CD7F3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Использование активных и интерактивных методик</a:t>
          </a:r>
          <a:endParaRPr lang="ru-RU" sz="1800" dirty="0">
            <a:solidFill>
              <a:schemeClr val="tx1"/>
            </a:solidFill>
          </a:endParaRPr>
        </a:p>
      </dgm:t>
    </dgm:pt>
    <dgm:pt modelId="{59FB8E33-A103-4B68-8D9A-997CFC6D4C1B}" type="parTrans" cxnId="{7D0B547D-A694-4631-A82D-4B9402140D07}">
      <dgm:prSet/>
      <dgm:spPr/>
      <dgm:t>
        <a:bodyPr/>
        <a:lstStyle/>
        <a:p>
          <a:endParaRPr lang="ru-RU"/>
        </a:p>
      </dgm:t>
    </dgm:pt>
    <dgm:pt modelId="{34CCF246-CD6A-449B-B3BA-400CDB339D06}" type="sibTrans" cxnId="{7D0B547D-A694-4631-A82D-4B9402140D07}">
      <dgm:prSet/>
      <dgm:spPr/>
      <dgm:t>
        <a:bodyPr/>
        <a:lstStyle/>
        <a:p>
          <a:endParaRPr lang="ru-RU"/>
        </a:p>
      </dgm:t>
    </dgm:pt>
    <dgm:pt modelId="{0BFBD88B-D4F9-4A43-BC0D-EA222D53515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Раскрытие талантов у немотивированных школьников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919B32-4B41-472D-ABA5-30D10B2DE483}" type="parTrans" cxnId="{59170CD6-322D-411D-835A-3BFC8D4E1C39}">
      <dgm:prSet/>
      <dgm:spPr/>
      <dgm:t>
        <a:bodyPr/>
        <a:lstStyle/>
        <a:p>
          <a:endParaRPr lang="ru-RU"/>
        </a:p>
      </dgm:t>
    </dgm:pt>
    <dgm:pt modelId="{5C2D5D81-535A-44AE-BA03-25C072801CE2}" type="sibTrans" cxnId="{59170CD6-322D-411D-835A-3BFC8D4E1C39}">
      <dgm:prSet/>
      <dgm:spPr/>
      <dgm:t>
        <a:bodyPr/>
        <a:lstStyle/>
        <a:p>
          <a:endParaRPr lang="ru-RU"/>
        </a:p>
      </dgm:t>
    </dgm:pt>
    <dgm:pt modelId="{A6F66CE5-F361-4DE9-AD7A-6621D32AC65B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Участие в проектной деятельности, владение приёмами  </a:t>
          </a:r>
        </a:p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исследовательской деятельности</a:t>
          </a:r>
          <a:endParaRPr lang="ru-RU" sz="1800" dirty="0">
            <a:solidFill>
              <a:schemeClr val="tx1"/>
            </a:solidFill>
          </a:endParaRPr>
        </a:p>
      </dgm:t>
    </dgm:pt>
    <dgm:pt modelId="{20723674-9F14-4BB5-A54E-3FA29D718E90}" type="parTrans" cxnId="{5FDDED61-0A10-4859-A42F-54CFF9A025F4}">
      <dgm:prSet/>
      <dgm:spPr/>
      <dgm:t>
        <a:bodyPr/>
        <a:lstStyle/>
        <a:p>
          <a:endParaRPr lang="ru-RU"/>
        </a:p>
      </dgm:t>
    </dgm:pt>
    <dgm:pt modelId="{FC131A91-0415-4DD9-9B97-BF1ACFA37ED1}" type="sibTrans" cxnId="{5FDDED61-0A10-4859-A42F-54CFF9A025F4}">
      <dgm:prSet/>
      <dgm:spPr/>
      <dgm:t>
        <a:bodyPr/>
        <a:lstStyle/>
        <a:p>
          <a:endParaRPr lang="ru-RU"/>
        </a:p>
      </dgm:t>
    </dgm:pt>
    <dgm:pt modelId="{C902A76D-A0F3-4A8E-9C35-A8B605719342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Вовлечение учащихся в игровую, оценочно-дискуссионную, рефлексивную деятельность, экспериментальную деятельность</a:t>
          </a:r>
          <a:endParaRPr lang="ru-RU" sz="1600" dirty="0">
            <a:solidFill>
              <a:schemeClr val="tx1"/>
            </a:solidFill>
          </a:endParaRPr>
        </a:p>
      </dgm:t>
    </dgm:pt>
    <dgm:pt modelId="{B2D6C9FD-7B06-4239-8768-51820EEDA363}" type="parTrans" cxnId="{33C60EA9-FF9C-41B6-9D3E-B689AD86A7C0}">
      <dgm:prSet/>
      <dgm:spPr/>
      <dgm:t>
        <a:bodyPr/>
        <a:lstStyle/>
        <a:p>
          <a:endParaRPr lang="ru-RU"/>
        </a:p>
      </dgm:t>
    </dgm:pt>
    <dgm:pt modelId="{7B727A3E-DB99-4F76-AB2A-8511A534CD9D}" type="sibTrans" cxnId="{33C60EA9-FF9C-41B6-9D3E-B689AD86A7C0}">
      <dgm:prSet/>
      <dgm:spPr/>
      <dgm:t>
        <a:bodyPr/>
        <a:lstStyle/>
        <a:p>
          <a:endParaRPr lang="ru-RU"/>
        </a:p>
      </dgm:t>
    </dgm:pt>
    <dgm:pt modelId="{3042CE06-75AA-4F49-BCE3-A4F9CEA431FF}" type="pres">
      <dgm:prSet presAssocID="{D7519A02-7017-432D-8E3F-3FBA2B964A8B}" presName="linearFlow" presStyleCnt="0">
        <dgm:presLayoutVars>
          <dgm:dir/>
          <dgm:resizeHandles val="exact"/>
        </dgm:presLayoutVars>
      </dgm:prSet>
      <dgm:spPr/>
    </dgm:pt>
    <dgm:pt modelId="{24656B23-4979-43DB-9A99-A5976EA64185}" type="pres">
      <dgm:prSet presAssocID="{60B261D9-631A-4B09-873B-729E26A04067}" presName="composite" presStyleCnt="0"/>
      <dgm:spPr/>
    </dgm:pt>
    <dgm:pt modelId="{4369F6AE-758B-448C-BACB-B56C3EBC3C55}" type="pres">
      <dgm:prSet presAssocID="{60B261D9-631A-4B09-873B-729E26A04067}" presName="imgShp" presStyleLbl="fgImgPlace1" presStyleIdx="0" presStyleCnt="5" custScaleX="402325" custScaleY="406438" custLinFactNeighborX="-16341" custLinFactNeighborY="-1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4EEA7A-9921-4313-9FED-3B3E786F0C54}" type="pres">
      <dgm:prSet presAssocID="{60B261D9-631A-4B09-873B-729E26A04067}" presName="txShp" presStyleLbl="node1" presStyleIdx="0" presStyleCnt="5" custScaleX="105592" custScaleY="338808" custLinFactNeighborX="18666" custLinFactNeighborY="16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6D23E-2B8C-4CD0-8CF3-5AC81967C4A2}" type="pres">
      <dgm:prSet presAssocID="{3995D035-2B35-438A-ACDF-75143848D83D}" presName="spacing" presStyleCnt="0"/>
      <dgm:spPr/>
    </dgm:pt>
    <dgm:pt modelId="{80666C9E-13EC-4149-A959-6757956F93EB}" type="pres">
      <dgm:prSet presAssocID="{64C45FEB-0E13-4DA6-A180-18CB4D0CD7F3}" presName="composite" presStyleCnt="0"/>
      <dgm:spPr/>
    </dgm:pt>
    <dgm:pt modelId="{46DE2D3D-F93A-492F-A627-582E3909A22C}" type="pres">
      <dgm:prSet presAssocID="{64C45FEB-0E13-4DA6-A180-18CB4D0CD7F3}" presName="imgShp" presStyleLbl="fgImgPlace1" presStyleIdx="1" presStyleCnt="5" custScaleX="380688" custScaleY="407602" custLinFactNeighborX="-13928" custLinFactNeighborY="-44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74A897E-4C04-4897-9D1D-AA03750C5109}" type="pres">
      <dgm:prSet presAssocID="{64C45FEB-0E13-4DA6-A180-18CB4D0CD7F3}" presName="txShp" presStyleLbl="node1" presStyleIdx="1" presStyleCnt="5" custScaleX="105674" custScaleY="297304" custLinFactNeighborX="17410" custLinFactNeighborY="-14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1FCAA-4A49-4D73-B275-7C6F8452100E}" type="pres">
      <dgm:prSet presAssocID="{34CCF246-CD6A-449B-B3BA-400CDB339D06}" presName="spacing" presStyleCnt="0"/>
      <dgm:spPr/>
    </dgm:pt>
    <dgm:pt modelId="{8D64ACC8-AEB3-4D71-9E45-95A85DC33080}" type="pres">
      <dgm:prSet presAssocID="{A6F66CE5-F361-4DE9-AD7A-6621D32AC65B}" presName="composite" presStyleCnt="0"/>
      <dgm:spPr/>
    </dgm:pt>
    <dgm:pt modelId="{EF272390-9161-48F3-9678-D2F69213CB6B}" type="pres">
      <dgm:prSet presAssocID="{A6F66CE5-F361-4DE9-AD7A-6621D32AC65B}" presName="imgShp" presStyleLbl="fgImgPlace1" presStyleIdx="2" presStyleCnt="5" custScaleX="426649" custScaleY="39550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0D52B36-705E-4864-A7BE-93E7C67BAFD4}" type="pres">
      <dgm:prSet presAssocID="{A6F66CE5-F361-4DE9-AD7A-6621D32AC65B}" presName="txShp" presStyleLbl="node1" presStyleIdx="2" presStyleCnt="5" custScaleX="114911" custScaleY="318630" custLinFactNeighborX="15876" custLinFactNeighborY="-7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0420B-7B36-4DCE-AFD7-08C36EA823CE}" type="pres">
      <dgm:prSet presAssocID="{FC131A91-0415-4DD9-9B97-BF1ACFA37ED1}" presName="spacing" presStyleCnt="0"/>
      <dgm:spPr/>
    </dgm:pt>
    <dgm:pt modelId="{B4B20825-CD16-4A3F-96A2-F6E69E56C7A5}" type="pres">
      <dgm:prSet presAssocID="{C902A76D-A0F3-4A8E-9C35-A8B605719342}" presName="composite" presStyleCnt="0"/>
      <dgm:spPr/>
    </dgm:pt>
    <dgm:pt modelId="{54B86C79-312E-4545-BB36-CCDCE2D23B8A}" type="pres">
      <dgm:prSet presAssocID="{C902A76D-A0F3-4A8E-9C35-A8B605719342}" presName="imgShp" presStyleLbl="fgImgPlace1" presStyleIdx="3" presStyleCnt="5" custScaleX="407447" custScaleY="39587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6F20B8-F836-49C1-834B-332B4A3A456B}" type="pres">
      <dgm:prSet presAssocID="{C902A76D-A0F3-4A8E-9C35-A8B605719342}" presName="txShp" presStyleLbl="node1" presStyleIdx="3" presStyleCnt="5" custScaleX="110944" custScaleY="345030" custLinFactNeighborX="16378" custLinFactNeighborY="-7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6CE04-7277-4E31-A49F-85C48E9340D0}" type="pres">
      <dgm:prSet presAssocID="{7B727A3E-DB99-4F76-AB2A-8511A534CD9D}" presName="spacing" presStyleCnt="0"/>
      <dgm:spPr/>
    </dgm:pt>
    <dgm:pt modelId="{2D4F396A-0959-4129-8FC4-FEEF97D6B67E}" type="pres">
      <dgm:prSet presAssocID="{0BFBD88B-D4F9-4A43-BC0D-EA222D535159}" presName="composite" presStyleCnt="0"/>
      <dgm:spPr/>
    </dgm:pt>
    <dgm:pt modelId="{E48462BE-9C25-4C15-82A6-8E083010B487}" type="pres">
      <dgm:prSet presAssocID="{0BFBD88B-D4F9-4A43-BC0D-EA222D535159}" presName="imgShp" presStyleLbl="fgImgPlace1" presStyleIdx="4" presStyleCnt="5" custScaleX="431678" custScaleY="38363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880C497-E0FF-4927-BC32-41EE5510468C}" type="pres">
      <dgm:prSet presAssocID="{0BFBD88B-D4F9-4A43-BC0D-EA222D535159}" presName="txShp" presStyleLbl="node1" presStyleIdx="4" presStyleCnt="5" custScaleX="108758" custScaleY="334696" custLinFactNeighborX="16581" custLinFactNeighborY="-14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325B2E-E711-43A5-9D9E-2A860C60D9A4}" type="presOf" srcId="{64C45FEB-0E13-4DA6-A180-18CB4D0CD7F3}" destId="{A74A897E-4C04-4897-9D1D-AA03750C5109}" srcOrd="0" destOrd="0" presId="urn:microsoft.com/office/officeart/2005/8/layout/vList3#1"/>
    <dgm:cxn modelId="{7D0B547D-A694-4631-A82D-4B9402140D07}" srcId="{D7519A02-7017-432D-8E3F-3FBA2B964A8B}" destId="{64C45FEB-0E13-4DA6-A180-18CB4D0CD7F3}" srcOrd="1" destOrd="0" parTransId="{59FB8E33-A103-4B68-8D9A-997CFC6D4C1B}" sibTransId="{34CCF246-CD6A-449B-B3BA-400CDB339D06}"/>
    <dgm:cxn modelId="{5FDDED61-0A10-4859-A42F-54CFF9A025F4}" srcId="{D7519A02-7017-432D-8E3F-3FBA2B964A8B}" destId="{A6F66CE5-F361-4DE9-AD7A-6621D32AC65B}" srcOrd="2" destOrd="0" parTransId="{20723674-9F14-4BB5-A54E-3FA29D718E90}" sibTransId="{FC131A91-0415-4DD9-9B97-BF1ACFA37ED1}"/>
    <dgm:cxn modelId="{36EC9DDB-8788-45D0-AD95-F6D0F401138B}" type="presOf" srcId="{A6F66CE5-F361-4DE9-AD7A-6621D32AC65B}" destId="{D0D52B36-705E-4864-A7BE-93E7C67BAFD4}" srcOrd="0" destOrd="0" presId="urn:microsoft.com/office/officeart/2005/8/layout/vList3#1"/>
    <dgm:cxn modelId="{33C60EA9-FF9C-41B6-9D3E-B689AD86A7C0}" srcId="{D7519A02-7017-432D-8E3F-3FBA2B964A8B}" destId="{C902A76D-A0F3-4A8E-9C35-A8B605719342}" srcOrd="3" destOrd="0" parTransId="{B2D6C9FD-7B06-4239-8768-51820EEDA363}" sibTransId="{7B727A3E-DB99-4F76-AB2A-8511A534CD9D}"/>
    <dgm:cxn modelId="{1C1645A7-AF28-4E65-8969-32158A5B6B23}" type="presOf" srcId="{D7519A02-7017-432D-8E3F-3FBA2B964A8B}" destId="{3042CE06-75AA-4F49-BCE3-A4F9CEA431FF}" srcOrd="0" destOrd="0" presId="urn:microsoft.com/office/officeart/2005/8/layout/vList3#1"/>
    <dgm:cxn modelId="{F9029BC6-51EA-40DF-815F-5309F13EC631}" srcId="{D7519A02-7017-432D-8E3F-3FBA2B964A8B}" destId="{60B261D9-631A-4B09-873B-729E26A04067}" srcOrd="0" destOrd="0" parTransId="{3B70EE91-8CBA-4DA6-9B78-8DAAA9FC3306}" sibTransId="{3995D035-2B35-438A-ACDF-75143848D83D}"/>
    <dgm:cxn modelId="{45377CDF-D4E1-49B6-854B-31A564169A10}" type="presOf" srcId="{C902A76D-A0F3-4A8E-9C35-A8B605719342}" destId="{406F20B8-F836-49C1-834B-332B4A3A456B}" srcOrd="0" destOrd="0" presId="urn:microsoft.com/office/officeart/2005/8/layout/vList3#1"/>
    <dgm:cxn modelId="{B0DBB4AA-5B32-4AF8-9319-2123E0F06086}" type="presOf" srcId="{60B261D9-631A-4B09-873B-729E26A04067}" destId="{AF4EEA7A-9921-4313-9FED-3B3E786F0C54}" srcOrd="0" destOrd="0" presId="urn:microsoft.com/office/officeart/2005/8/layout/vList3#1"/>
    <dgm:cxn modelId="{15748D3A-9F38-4F5F-9D15-E4BC769505CF}" type="presOf" srcId="{0BFBD88B-D4F9-4A43-BC0D-EA222D535159}" destId="{6880C497-E0FF-4927-BC32-41EE5510468C}" srcOrd="0" destOrd="0" presId="urn:microsoft.com/office/officeart/2005/8/layout/vList3#1"/>
    <dgm:cxn modelId="{59170CD6-322D-411D-835A-3BFC8D4E1C39}" srcId="{D7519A02-7017-432D-8E3F-3FBA2B964A8B}" destId="{0BFBD88B-D4F9-4A43-BC0D-EA222D535159}" srcOrd="4" destOrd="0" parTransId="{04919B32-4B41-472D-ABA5-30D10B2DE483}" sibTransId="{5C2D5D81-535A-44AE-BA03-25C072801CE2}"/>
    <dgm:cxn modelId="{3E73A04B-9CA4-45AA-96DE-4EAA1CB5FB44}" type="presParOf" srcId="{3042CE06-75AA-4F49-BCE3-A4F9CEA431FF}" destId="{24656B23-4979-43DB-9A99-A5976EA64185}" srcOrd="0" destOrd="0" presId="urn:microsoft.com/office/officeart/2005/8/layout/vList3#1"/>
    <dgm:cxn modelId="{BCC9DDC6-8F0B-4271-A5F2-EBEC4EE0FF99}" type="presParOf" srcId="{24656B23-4979-43DB-9A99-A5976EA64185}" destId="{4369F6AE-758B-448C-BACB-B56C3EBC3C55}" srcOrd="0" destOrd="0" presId="urn:microsoft.com/office/officeart/2005/8/layout/vList3#1"/>
    <dgm:cxn modelId="{AE63CE04-29E6-487A-AFA6-B6DAECD60CF9}" type="presParOf" srcId="{24656B23-4979-43DB-9A99-A5976EA64185}" destId="{AF4EEA7A-9921-4313-9FED-3B3E786F0C54}" srcOrd="1" destOrd="0" presId="urn:microsoft.com/office/officeart/2005/8/layout/vList3#1"/>
    <dgm:cxn modelId="{A08CA5F6-2117-4702-84FA-FFBBB76B7B10}" type="presParOf" srcId="{3042CE06-75AA-4F49-BCE3-A4F9CEA431FF}" destId="{9056D23E-2B8C-4CD0-8CF3-5AC81967C4A2}" srcOrd="1" destOrd="0" presId="urn:microsoft.com/office/officeart/2005/8/layout/vList3#1"/>
    <dgm:cxn modelId="{77E52D98-3FF8-4F6E-A5D9-75535C736743}" type="presParOf" srcId="{3042CE06-75AA-4F49-BCE3-A4F9CEA431FF}" destId="{80666C9E-13EC-4149-A959-6757956F93EB}" srcOrd="2" destOrd="0" presId="urn:microsoft.com/office/officeart/2005/8/layout/vList3#1"/>
    <dgm:cxn modelId="{53E2B301-BA93-4A0A-85E2-123F80867ED6}" type="presParOf" srcId="{80666C9E-13EC-4149-A959-6757956F93EB}" destId="{46DE2D3D-F93A-492F-A627-582E3909A22C}" srcOrd="0" destOrd="0" presId="urn:microsoft.com/office/officeart/2005/8/layout/vList3#1"/>
    <dgm:cxn modelId="{BEF61152-73B9-4011-9A28-CA0A0EE92B91}" type="presParOf" srcId="{80666C9E-13EC-4149-A959-6757956F93EB}" destId="{A74A897E-4C04-4897-9D1D-AA03750C5109}" srcOrd="1" destOrd="0" presId="urn:microsoft.com/office/officeart/2005/8/layout/vList3#1"/>
    <dgm:cxn modelId="{1CC5FB99-19D7-45FB-A44D-5B9172CCE129}" type="presParOf" srcId="{3042CE06-75AA-4F49-BCE3-A4F9CEA431FF}" destId="{4901FCAA-4A49-4D73-B275-7C6F8452100E}" srcOrd="3" destOrd="0" presId="urn:microsoft.com/office/officeart/2005/8/layout/vList3#1"/>
    <dgm:cxn modelId="{C122BBBF-1FD1-400D-BE5F-91537914FF82}" type="presParOf" srcId="{3042CE06-75AA-4F49-BCE3-A4F9CEA431FF}" destId="{8D64ACC8-AEB3-4D71-9E45-95A85DC33080}" srcOrd="4" destOrd="0" presId="urn:microsoft.com/office/officeart/2005/8/layout/vList3#1"/>
    <dgm:cxn modelId="{3642F5D7-2367-45A2-A202-FF2AEF00DEE9}" type="presParOf" srcId="{8D64ACC8-AEB3-4D71-9E45-95A85DC33080}" destId="{EF272390-9161-48F3-9678-D2F69213CB6B}" srcOrd="0" destOrd="0" presId="urn:microsoft.com/office/officeart/2005/8/layout/vList3#1"/>
    <dgm:cxn modelId="{D0484199-006D-40A7-AFCE-327664C068DB}" type="presParOf" srcId="{8D64ACC8-AEB3-4D71-9E45-95A85DC33080}" destId="{D0D52B36-705E-4864-A7BE-93E7C67BAFD4}" srcOrd="1" destOrd="0" presId="urn:microsoft.com/office/officeart/2005/8/layout/vList3#1"/>
    <dgm:cxn modelId="{A38F6D96-C753-4FC5-8B88-892CE258B6BF}" type="presParOf" srcId="{3042CE06-75AA-4F49-BCE3-A4F9CEA431FF}" destId="{8800420B-7B36-4DCE-AFD7-08C36EA823CE}" srcOrd="5" destOrd="0" presId="urn:microsoft.com/office/officeart/2005/8/layout/vList3#1"/>
    <dgm:cxn modelId="{AD4A0C84-C7EC-40FE-AF35-2F0DF44C859E}" type="presParOf" srcId="{3042CE06-75AA-4F49-BCE3-A4F9CEA431FF}" destId="{B4B20825-CD16-4A3F-96A2-F6E69E56C7A5}" srcOrd="6" destOrd="0" presId="urn:microsoft.com/office/officeart/2005/8/layout/vList3#1"/>
    <dgm:cxn modelId="{FDDABA72-3032-43C1-A5E3-073BAA456AEF}" type="presParOf" srcId="{B4B20825-CD16-4A3F-96A2-F6E69E56C7A5}" destId="{54B86C79-312E-4545-BB36-CCDCE2D23B8A}" srcOrd="0" destOrd="0" presId="urn:microsoft.com/office/officeart/2005/8/layout/vList3#1"/>
    <dgm:cxn modelId="{0BB01BC5-9868-4A44-BE82-7D8283B84D72}" type="presParOf" srcId="{B4B20825-CD16-4A3F-96A2-F6E69E56C7A5}" destId="{406F20B8-F836-49C1-834B-332B4A3A456B}" srcOrd="1" destOrd="0" presId="urn:microsoft.com/office/officeart/2005/8/layout/vList3#1"/>
    <dgm:cxn modelId="{444387C5-62C0-46FD-A75D-9BF360845763}" type="presParOf" srcId="{3042CE06-75AA-4F49-BCE3-A4F9CEA431FF}" destId="{81B6CE04-7277-4E31-A49F-85C48E9340D0}" srcOrd="7" destOrd="0" presId="urn:microsoft.com/office/officeart/2005/8/layout/vList3#1"/>
    <dgm:cxn modelId="{A5DED45D-0060-4B23-90F3-495E476D9A60}" type="presParOf" srcId="{3042CE06-75AA-4F49-BCE3-A4F9CEA431FF}" destId="{2D4F396A-0959-4129-8FC4-FEEF97D6B67E}" srcOrd="8" destOrd="0" presId="urn:microsoft.com/office/officeart/2005/8/layout/vList3#1"/>
    <dgm:cxn modelId="{F31B959C-159D-40E7-9B13-4E126B780E9C}" type="presParOf" srcId="{2D4F396A-0959-4129-8FC4-FEEF97D6B67E}" destId="{E48462BE-9C25-4C15-82A6-8E083010B487}" srcOrd="0" destOrd="0" presId="urn:microsoft.com/office/officeart/2005/8/layout/vList3#1"/>
    <dgm:cxn modelId="{0E082825-677C-41E0-AD63-95319D19920F}" type="presParOf" srcId="{2D4F396A-0959-4129-8FC4-FEEF97D6B67E}" destId="{6880C497-E0FF-4927-BC32-41EE5510468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24434-8BBE-4041-B316-085FB098543A}" type="doc">
      <dgm:prSet loTypeId="urn:microsoft.com/office/officeart/2005/8/layout/vList4#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1017C28-816E-4333-BBD3-8480B4A0157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    Научное общество учащихся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8F26212-80B4-4D5F-A674-06328A8A6329}" type="parTrans" cxnId="{D12A3CA8-283E-4655-A40C-074DF11AD17C}">
      <dgm:prSet/>
      <dgm:spPr/>
      <dgm:t>
        <a:bodyPr/>
        <a:lstStyle/>
        <a:p>
          <a:endParaRPr lang="ru-RU"/>
        </a:p>
      </dgm:t>
    </dgm:pt>
    <dgm:pt modelId="{19D12CBE-B6BE-4D59-818F-B82F3FEFF663}" type="sibTrans" cxnId="{D12A3CA8-283E-4655-A40C-074DF11AD17C}">
      <dgm:prSet/>
      <dgm:spPr/>
      <dgm:t>
        <a:bodyPr/>
        <a:lstStyle/>
        <a:p>
          <a:endParaRPr lang="ru-RU"/>
        </a:p>
      </dgm:t>
    </dgm:pt>
    <dgm:pt modelId="{8B95D7CC-72D5-48BB-890B-D7F75BFD5381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Предметные вечера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7C5F169-036B-42AE-97D4-7B8168B5C998}" type="parTrans" cxnId="{9B1F3F3E-8DEF-4FC5-B4DA-F296096201CC}">
      <dgm:prSet/>
      <dgm:spPr/>
      <dgm:t>
        <a:bodyPr/>
        <a:lstStyle/>
        <a:p>
          <a:endParaRPr lang="ru-RU"/>
        </a:p>
      </dgm:t>
    </dgm:pt>
    <dgm:pt modelId="{A35C86DE-5EC2-48A8-9879-3BB0EB15B712}" type="sibTrans" cxnId="{9B1F3F3E-8DEF-4FC5-B4DA-F296096201CC}">
      <dgm:prSet/>
      <dgm:spPr/>
      <dgm:t>
        <a:bodyPr/>
        <a:lstStyle/>
        <a:p>
          <a:endParaRPr lang="ru-RU"/>
        </a:p>
      </dgm:t>
    </dgm:pt>
    <dgm:pt modelId="{3FF0D4EC-CC1F-444A-AAF8-FA1DCFBBB21F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Участие в конкурсах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5D5695C-962A-4268-A150-F1F3D3859C7E}" type="parTrans" cxnId="{A13A423A-9B5F-40E7-8050-2F9BC9836130}">
      <dgm:prSet/>
      <dgm:spPr/>
      <dgm:t>
        <a:bodyPr/>
        <a:lstStyle/>
        <a:p>
          <a:endParaRPr lang="ru-RU"/>
        </a:p>
      </dgm:t>
    </dgm:pt>
    <dgm:pt modelId="{C4DCE381-1168-45FF-9FB6-AD6438327E7B}" type="sibTrans" cxnId="{A13A423A-9B5F-40E7-8050-2F9BC9836130}">
      <dgm:prSet/>
      <dgm:spPr/>
      <dgm:t>
        <a:bodyPr/>
        <a:lstStyle/>
        <a:p>
          <a:endParaRPr lang="ru-RU"/>
        </a:p>
      </dgm:t>
    </dgm:pt>
    <dgm:pt modelId="{0532B625-99F0-41DF-8311-C81F5999FA9B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Участие в олимпиадах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405B1C8-4268-4311-B970-D1FBE79D6524}" type="parTrans" cxnId="{B551A898-A553-4F70-ADD4-4D8043BEAFBF}">
      <dgm:prSet/>
      <dgm:spPr/>
      <dgm:t>
        <a:bodyPr/>
        <a:lstStyle/>
        <a:p>
          <a:endParaRPr lang="ru-RU"/>
        </a:p>
      </dgm:t>
    </dgm:pt>
    <dgm:pt modelId="{31C5657F-E87F-4D17-AB6C-703185733D81}" type="sibTrans" cxnId="{B551A898-A553-4F70-ADD4-4D8043BEAFBF}">
      <dgm:prSet/>
      <dgm:spPr/>
      <dgm:t>
        <a:bodyPr/>
        <a:lstStyle/>
        <a:p>
          <a:endParaRPr lang="ru-RU"/>
        </a:p>
      </dgm:t>
    </dgm:pt>
    <dgm:pt modelId="{4ACD02EF-9E6D-45EF-95E4-46467961CFB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Дни науки и искусства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AAB5F2E-09F4-4284-9BE6-D6D671377C4C}" type="parTrans" cxnId="{E1AC6085-565B-45A0-86FB-9111B40918B6}">
      <dgm:prSet/>
      <dgm:spPr/>
      <dgm:t>
        <a:bodyPr/>
        <a:lstStyle/>
        <a:p>
          <a:endParaRPr lang="ru-RU"/>
        </a:p>
      </dgm:t>
    </dgm:pt>
    <dgm:pt modelId="{3987A98E-7FFB-4659-9DE4-B6A126FDB2E8}" type="sibTrans" cxnId="{E1AC6085-565B-45A0-86FB-9111B40918B6}">
      <dgm:prSet/>
      <dgm:spPr/>
      <dgm:t>
        <a:bodyPr/>
        <a:lstStyle/>
        <a:p>
          <a:endParaRPr lang="ru-RU"/>
        </a:p>
      </dgm:t>
    </dgm:pt>
    <dgm:pt modelId="{B5CDC9D6-512C-4F11-AB43-20D11B2DEB4C}" type="pres">
      <dgm:prSet presAssocID="{BD624434-8BBE-4041-B316-085FB09854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0D427F-4AB5-41AC-B883-C8215C3A5A79}" type="pres">
      <dgm:prSet presAssocID="{11017C28-816E-4333-BBD3-8480B4A01575}" presName="comp" presStyleCnt="0"/>
      <dgm:spPr/>
    </dgm:pt>
    <dgm:pt modelId="{E7EC5465-69F6-4D83-A580-0F749E7FB1EF}" type="pres">
      <dgm:prSet presAssocID="{11017C28-816E-4333-BBD3-8480B4A01575}" presName="box" presStyleLbl="node1" presStyleIdx="0" presStyleCnt="5"/>
      <dgm:spPr/>
      <dgm:t>
        <a:bodyPr/>
        <a:lstStyle/>
        <a:p>
          <a:endParaRPr lang="ru-RU"/>
        </a:p>
      </dgm:t>
    </dgm:pt>
    <dgm:pt modelId="{41E4455E-D431-4EA2-A02A-BF39424AF451}" type="pres">
      <dgm:prSet presAssocID="{11017C28-816E-4333-BBD3-8480B4A01575}" presName="img" presStyleLbl="fgImgPlace1" presStyleIdx="0" presStyleCnt="5" custScaleX="109971" custScaleY="1632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16754A8-AC7E-465B-8D2A-0BB834835D32}" type="pres">
      <dgm:prSet presAssocID="{11017C28-816E-4333-BBD3-8480B4A0157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CAD2A-C782-42C6-A34C-9C0BF4C9D5B9}" type="pres">
      <dgm:prSet presAssocID="{19D12CBE-B6BE-4D59-818F-B82F3FEFF663}" presName="spacer" presStyleCnt="0"/>
      <dgm:spPr/>
    </dgm:pt>
    <dgm:pt modelId="{D011FBC8-7E4B-4F09-B25B-E209C0120428}" type="pres">
      <dgm:prSet presAssocID="{8B95D7CC-72D5-48BB-890B-D7F75BFD5381}" presName="comp" presStyleCnt="0"/>
      <dgm:spPr/>
    </dgm:pt>
    <dgm:pt modelId="{EDD762EC-B767-48AD-B344-73A3158B5765}" type="pres">
      <dgm:prSet presAssocID="{8B95D7CC-72D5-48BB-890B-D7F75BFD5381}" presName="box" presStyleLbl="node1" presStyleIdx="1" presStyleCnt="5"/>
      <dgm:spPr/>
      <dgm:t>
        <a:bodyPr/>
        <a:lstStyle/>
        <a:p>
          <a:endParaRPr lang="ru-RU"/>
        </a:p>
      </dgm:t>
    </dgm:pt>
    <dgm:pt modelId="{6154EACC-5847-44A0-8656-965594293558}" type="pres">
      <dgm:prSet presAssocID="{8B95D7CC-72D5-48BB-890B-D7F75BFD5381}" presName="img" presStyleLbl="fgImgPlace1" presStyleIdx="1" presStyleCnt="5" custScaleY="1188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5F902C5-1F7A-4980-AA15-50993DC0AE13}" type="pres">
      <dgm:prSet presAssocID="{8B95D7CC-72D5-48BB-890B-D7F75BFD538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327AA-FD9A-4817-8030-81813808172E}" type="pres">
      <dgm:prSet presAssocID="{A35C86DE-5EC2-48A8-9879-3BB0EB15B712}" presName="spacer" presStyleCnt="0"/>
      <dgm:spPr/>
    </dgm:pt>
    <dgm:pt modelId="{656C4EE2-7231-4D9C-8633-72F2381C76AE}" type="pres">
      <dgm:prSet presAssocID="{3FF0D4EC-CC1F-444A-AAF8-FA1DCFBBB21F}" presName="comp" presStyleCnt="0"/>
      <dgm:spPr/>
    </dgm:pt>
    <dgm:pt modelId="{D3145F98-7126-4231-9270-66A616CCFF38}" type="pres">
      <dgm:prSet presAssocID="{3FF0D4EC-CC1F-444A-AAF8-FA1DCFBBB21F}" presName="box" presStyleLbl="node1" presStyleIdx="2" presStyleCnt="5"/>
      <dgm:spPr/>
      <dgm:t>
        <a:bodyPr/>
        <a:lstStyle/>
        <a:p>
          <a:endParaRPr lang="ru-RU"/>
        </a:p>
      </dgm:t>
    </dgm:pt>
    <dgm:pt modelId="{F9C93BAD-91F0-4BB9-97C5-109709117501}" type="pres">
      <dgm:prSet presAssocID="{3FF0D4EC-CC1F-444A-AAF8-FA1DCFBBB21F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249BA72-7A2B-4100-BC91-114B6B1EAA48}" type="pres">
      <dgm:prSet presAssocID="{3FF0D4EC-CC1F-444A-AAF8-FA1DCFBBB21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A4F2B-C896-4116-B87E-3426CE8F4AF0}" type="pres">
      <dgm:prSet presAssocID="{C4DCE381-1168-45FF-9FB6-AD6438327E7B}" presName="spacer" presStyleCnt="0"/>
      <dgm:spPr/>
    </dgm:pt>
    <dgm:pt modelId="{64E37E63-7F09-46B3-A983-29F61BF4422C}" type="pres">
      <dgm:prSet presAssocID="{0532B625-99F0-41DF-8311-C81F5999FA9B}" presName="comp" presStyleCnt="0"/>
      <dgm:spPr/>
    </dgm:pt>
    <dgm:pt modelId="{96B2561F-DCB9-4687-B802-B492C949062A}" type="pres">
      <dgm:prSet presAssocID="{0532B625-99F0-41DF-8311-C81F5999FA9B}" presName="box" presStyleLbl="node1" presStyleIdx="3" presStyleCnt="5"/>
      <dgm:spPr/>
      <dgm:t>
        <a:bodyPr/>
        <a:lstStyle/>
        <a:p>
          <a:endParaRPr lang="ru-RU"/>
        </a:p>
      </dgm:t>
    </dgm:pt>
    <dgm:pt modelId="{BF69D4BB-1FA3-4544-83C6-7AB4973244AC}" type="pres">
      <dgm:prSet presAssocID="{0532B625-99F0-41DF-8311-C81F5999FA9B}" presName="img" presStyleLbl="fgImgPlace1" presStyleIdx="3" presStyleCnt="5" custScaleY="11537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91E13CB-A0DE-4562-BB0A-6A7881E0E2B6}" type="pres">
      <dgm:prSet presAssocID="{0532B625-99F0-41DF-8311-C81F5999FA9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186AA-91D3-4EF4-ABAF-1F516E30EEF5}" type="pres">
      <dgm:prSet presAssocID="{31C5657F-E87F-4D17-AB6C-703185733D81}" presName="spacer" presStyleCnt="0"/>
      <dgm:spPr/>
    </dgm:pt>
    <dgm:pt modelId="{FF853631-77FE-4CA6-BE93-F4A5518B42C8}" type="pres">
      <dgm:prSet presAssocID="{4ACD02EF-9E6D-45EF-95E4-46467961CFBD}" presName="comp" presStyleCnt="0"/>
      <dgm:spPr/>
    </dgm:pt>
    <dgm:pt modelId="{6CF13679-DE29-4905-AE06-4DF23ED5CF7D}" type="pres">
      <dgm:prSet presAssocID="{4ACD02EF-9E6D-45EF-95E4-46467961CFBD}" presName="box" presStyleLbl="node1" presStyleIdx="4" presStyleCnt="5"/>
      <dgm:spPr/>
      <dgm:t>
        <a:bodyPr/>
        <a:lstStyle/>
        <a:p>
          <a:endParaRPr lang="ru-RU"/>
        </a:p>
      </dgm:t>
    </dgm:pt>
    <dgm:pt modelId="{93C08755-ABA0-4AAC-B079-6AC5EF0C638B}" type="pres">
      <dgm:prSet presAssocID="{4ACD02EF-9E6D-45EF-95E4-46467961CFBD}" presName="img" presStyleLbl="fgImgPlace1" presStyleIdx="4" presStyleCnt="5" custScaleX="101337" custScaleY="14938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99F077B-C2B6-4F10-889C-642D3529B331}" type="pres">
      <dgm:prSet presAssocID="{4ACD02EF-9E6D-45EF-95E4-46467961CFB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35197F-D7A3-4302-937F-7F156B4005E9}" type="presOf" srcId="{4ACD02EF-9E6D-45EF-95E4-46467961CFBD}" destId="{6CF13679-DE29-4905-AE06-4DF23ED5CF7D}" srcOrd="0" destOrd="0" presId="urn:microsoft.com/office/officeart/2005/8/layout/vList4#1"/>
    <dgm:cxn modelId="{8F0E2EF8-611F-4A6C-AB89-EA91A011BAB9}" type="presOf" srcId="{3FF0D4EC-CC1F-444A-AAF8-FA1DCFBBB21F}" destId="{C249BA72-7A2B-4100-BC91-114B6B1EAA48}" srcOrd="1" destOrd="0" presId="urn:microsoft.com/office/officeart/2005/8/layout/vList4#1"/>
    <dgm:cxn modelId="{06975976-4CA1-4581-B078-27C1339E15ED}" type="presOf" srcId="{BD624434-8BBE-4041-B316-085FB098543A}" destId="{B5CDC9D6-512C-4F11-AB43-20D11B2DEB4C}" srcOrd="0" destOrd="0" presId="urn:microsoft.com/office/officeart/2005/8/layout/vList4#1"/>
    <dgm:cxn modelId="{754FF2F1-4546-4D07-A3A6-47D1FBA64CE7}" type="presOf" srcId="{0532B625-99F0-41DF-8311-C81F5999FA9B}" destId="{B91E13CB-A0DE-4562-BB0A-6A7881E0E2B6}" srcOrd="1" destOrd="0" presId="urn:microsoft.com/office/officeart/2005/8/layout/vList4#1"/>
    <dgm:cxn modelId="{98163684-75B5-4304-8812-88DE3260627E}" type="presOf" srcId="{3FF0D4EC-CC1F-444A-AAF8-FA1DCFBBB21F}" destId="{D3145F98-7126-4231-9270-66A616CCFF38}" srcOrd="0" destOrd="0" presId="urn:microsoft.com/office/officeart/2005/8/layout/vList4#1"/>
    <dgm:cxn modelId="{9303874C-929C-4572-AECF-C1A99B6181F1}" type="presOf" srcId="{11017C28-816E-4333-BBD3-8480B4A01575}" destId="{E16754A8-AC7E-465B-8D2A-0BB834835D32}" srcOrd="1" destOrd="0" presId="urn:microsoft.com/office/officeart/2005/8/layout/vList4#1"/>
    <dgm:cxn modelId="{184B50C5-E534-4240-A6BA-ED0DE66410E2}" type="presOf" srcId="{11017C28-816E-4333-BBD3-8480B4A01575}" destId="{E7EC5465-69F6-4D83-A580-0F749E7FB1EF}" srcOrd="0" destOrd="0" presId="urn:microsoft.com/office/officeart/2005/8/layout/vList4#1"/>
    <dgm:cxn modelId="{6BD3EAD6-A991-4DC2-A62D-6451664BF3B2}" type="presOf" srcId="{8B95D7CC-72D5-48BB-890B-D7F75BFD5381}" destId="{EDD762EC-B767-48AD-B344-73A3158B5765}" srcOrd="0" destOrd="0" presId="urn:microsoft.com/office/officeart/2005/8/layout/vList4#1"/>
    <dgm:cxn modelId="{A7240821-84BC-4180-A8F8-2AF802762F55}" type="presOf" srcId="{8B95D7CC-72D5-48BB-890B-D7F75BFD5381}" destId="{C5F902C5-1F7A-4980-AA15-50993DC0AE13}" srcOrd="1" destOrd="0" presId="urn:microsoft.com/office/officeart/2005/8/layout/vList4#1"/>
    <dgm:cxn modelId="{D12A3CA8-283E-4655-A40C-074DF11AD17C}" srcId="{BD624434-8BBE-4041-B316-085FB098543A}" destId="{11017C28-816E-4333-BBD3-8480B4A01575}" srcOrd="0" destOrd="0" parTransId="{18F26212-80B4-4D5F-A674-06328A8A6329}" sibTransId="{19D12CBE-B6BE-4D59-818F-B82F3FEFF663}"/>
    <dgm:cxn modelId="{670EEC24-99EF-48EF-8CE1-88B4B5BC33AE}" type="presOf" srcId="{4ACD02EF-9E6D-45EF-95E4-46467961CFBD}" destId="{599F077B-C2B6-4F10-889C-642D3529B331}" srcOrd="1" destOrd="0" presId="urn:microsoft.com/office/officeart/2005/8/layout/vList4#1"/>
    <dgm:cxn modelId="{A13A423A-9B5F-40E7-8050-2F9BC9836130}" srcId="{BD624434-8BBE-4041-B316-085FB098543A}" destId="{3FF0D4EC-CC1F-444A-AAF8-FA1DCFBBB21F}" srcOrd="2" destOrd="0" parTransId="{85D5695C-962A-4268-A150-F1F3D3859C7E}" sibTransId="{C4DCE381-1168-45FF-9FB6-AD6438327E7B}"/>
    <dgm:cxn modelId="{C75DA7E7-27A5-4F3F-AFC4-E4806A90E284}" type="presOf" srcId="{0532B625-99F0-41DF-8311-C81F5999FA9B}" destId="{96B2561F-DCB9-4687-B802-B492C949062A}" srcOrd="0" destOrd="0" presId="urn:microsoft.com/office/officeart/2005/8/layout/vList4#1"/>
    <dgm:cxn modelId="{B551A898-A553-4F70-ADD4-4D8043BEAFBF}" srcId="{BD624434-8BBE-4041-B316-085FB098543A}" destId="{0532B625-99F0-41DF-8311-C81F5999FA9B}" srcOrd="3" destOrd="0" parTransId="{7405B1C8-4268-4311-B970-D1FBE79D6524}" sibTransId="{31C5657F-E87F-4D17-AB6C-703185733D81}"/>
    <dgm:cxn modelId="{9B1F3F3E-8DEF-4FC5-B4DA-F296096201CC}" srcId="{BD624434-8BBE-4041-B316-085FB098543A}" destId="{8B95D7CC-72D5-48BB-890B-D7F75BFD5381}" srcOrd="1" destOrd="0" parTransId="{B7C5F169-036B-42AE-97D4-7B8168B5C998}" sibTransId="{A35C86DE-5EC2-48A8-9879-3BB0EB15B712}"/>
    <dgm:cxn modelId="{E1AC6085-565B-45A0-86FB-9111B40918B6}" srcId="{BD624434-8BBE-4041-B316-085FB098543A}" destId="{4ACD02EF-9E6D-45EF-95E4-46467961CFBD}" srcOrd="4" destOrd="0" parTransId="{8AAB5F2E-09F4-4284-9BE6-D6D671377C4C}" sibTransId="{3987A98E-7FFB-4659-9DE4-B6A126FDB2E8}"/>
    <dgm:cxn modelId="{AD831B76-505B-4674-88F7-BAF898B638FC}" type="presParOf" srcId="{B5CDC9D6-512C-4F11-AB43-20D11B2DEB4C}" destId="{B10D427F-4AB5-41AC-B883-C8215C3A5A79}" srcOrd="0" destOrd="0" presId="urn:microsoft.com/office/officeart/2005/8/layout/vList4#1"/>
    <dgm:cxn modelId="{192300F6-D4C4-429B-9B6C-E054D817ABB3}" type="presParOf" srcId="{B10D427F-4AB5-41AC-B883-C8215C3A5A79}" destId="{E7EC5465-69F6-4D83-A580-0F749E7FB1EF}" srcOrd="0" destOrd="0" presId="urn:microsoft.com/office/officeart/2005/8/layout/vList4#1"/>
    <dgm:cxn modelId="{1E6DEC6F-871C-4CCA-B0B5-0943B058BFFE}" type="presParOf" srcId="{B10D427F-4AB5-41AC-B883-C8215C3A5A79}" destId="{41E4455E-D431-4EA2-A02A-BF39424AF451}" srcOrd="1" destOrd="0" presId="urn:microsoft.com/office/officeart/2005/8/layout/vList4#1"/>
    <dgm:cxn modelId="{B71EE418-C426-41E9-B984-DE3D1700A8F3}" type="presParOf" srcId="{B10D427F-4AB5-41AC-B883-C8215C3A5A79}" destId="{E16754A8-AC7E-465B-8D2A-0BB834835D32}" srcOrd="2" destOrd="0" presId="urn:microsoft.com/office/officeart/2005/8/layout/vList4#1"/>
    <dgm:cxn modelId="{D3870387-A14B-4D76-A377-A75D5A90FE13}" type="presParOf" srcId="{B5CDC9D6-512C-4F11-AB43-20D11B2DEB4C}" destId="{593CAD2A-C782-42C6-A34C-9C0BF4C9D5B9}" srcOrd="1" destOrd="0" presId="urn:microsoft.com/office/officeart/2005/8/layout/vList4#1"/>
    <dgm:cxn modelId="{4DE78D5A-7398-411E-9C28-94F9E540AE40}" type="presParOf" srcId="{B5CDC9D6-512C-4F11-AB43-20D11B2DEB4C}" destId="{D011FBC8-7E4B-4F09-B25B-E209C0120428}" srcOrd="2" destOrd="0" presId="urn:microsoft.com/office/officeart/2005/8/layout/vList4#1"/>
    <dgm:cxn modelId="{C5EDF961-CB5A-4907-8AAE-D8E84EA29675}" type="presParOf" srcId="{D011FBC8-7E4B-4F09-B25B-E209C0120428}" destId="{EDD762EC-B767-48AD-B344-73A3158B5765}" srcOrd="0" destOrd="0" presId="urn:microsoft.com/office/officeart/2005/8/layout/vList4#1"/>
    <dgm:cxn modelId="{68C62E9D-602A-47C7-9D03-1532D725B220}" type="presParOf" srcId="{D011FBC8-7E4B-4F09-B25B-E209C0120428}" destId="{6154EACC-5847-44A0-8656-965594293558}" srcOrd="1" destOrd="0" presId="urn:microsoft.com/office/officeart/2005/8/layout/vList4#1"/>
    <dgm:cxn modelId="{6728739F-4E5E-4519-AEC6-8B6AE7B0FEC6}" type="presParOf" srcId="{D011FBC8-7E4B-4F09-B25B-E209C0120428}" destId="{C5F902C5-1F7A-4980-AA15-50993DC0AE13}" srcOrd="2" destOrd="0" presId="urn:microsoft.com/office/officeart/2005/8/layout/vList4#1"/>
    <dgm:cxn modelId="{2D8388D3-F793-4990-8D0C-B3369FAD34D2}" type="presParOf" srcId="{B5CDC9D6-512C-4F11-AB43-20D11B2DEB4C}" destId="{B3D327AA-FD9A-4817-8030-81813808172E}" srcOrd="3" destOrd="0" presId="urn:microsoft.com/office/officeart/2005/8/layout/vList4#1"/>
    <dgm:cxn modelId="{03338033-42AD-4987-B334-D1AB8A356CB8}" type="presParOf" srcId="{B5CDC9D6-512C-4F11-AB43-20D11B2DEB4C}" destId="{656C4EE2-7231-4D9C-8633-72F2381C76AE}" srcOrd="4" destOrd="0" presId="urn:microsoft.com/office/officeart/2005/8/layout/vList4#1"/>
    <dgm:cxn modelId="{BC4AF1E3-F71F-4DCA-A3E0-8FD737B2CB94}" type="presParOf" srcId="{656C4EE2-7231-4D9C-8633-72F2381C76AE}" destId="{D3145F98-7126-4231-9270-66A616CCFF38}" srcOrd="0" destOrd="0" presId="urn:microsoft.com/office/officeart/2005/8/layout/vList4#1"/>
    <dgm:cxn modelId="{5663E713-927E-4D8E-8C50-8CCB57ACD5E5}" type="presParOf" srcId="{656C4EE2-7231-4D9C-8633-72F2381C76AE}" destId="{F9C93BAD-91F0-4BB9-97C5-109709117501}" srcOrd="1" destOrd="0" presId="urn:microsoft.com/office/officeart/2005/8/layout/vList4#1"/>
    <dgm:cxn modelId="{EFA1AC47-245F-4EF0-892C-8E7BAB8DAACC}" type="presParOf" srcId="{656C4EE2-7231-4D9C-8633-72F2381C76AE}" destId="{C249BA72-7A2B-4100-BC91-114B6B1EAA48}" srcOrd="2" destOrd="0" presId="urn:microsoft.com/office/officeart/2005/8/layout/vList4#1"/>
    <dgm:cxn modelId="{AE5073C7-75C4-4095-BE51-55F2CB3CFAA2}" type="presParOf" srcId="{B5CDC9D6-512C-4F11-AB43-20D11B2DEB4C}" destId="{B05A4F2B-C896-4116-B87E-3426CE8F4AF0}" srcOrd="5" destOrd="0" presId="urn:microsoft.com/office/officeart/2005/8/layout/vList4#1"/>
    <dgm:cxn modelId="{E2142A13-B2A5-4C09-96AB-F2C80FB1421F}" type="presParOf" srcId="{B5CDC9D6-512C-4F11-AB43-20D11B2DEB4C}" destId="{64E37E63-7F09-46B3-A983-29F61BF4422C}" srcOrd="6" destOrd="0" presId="urn:microsoft.com/office/officeart/2005/8/layout/vList4#1"/>
    <dgm:cxn modelId="{01F93561-3B3F-47F4-BF00-CDF8574F7F96}" type="presParOf" srcId="{64E37E63-7F09-46B3-A983-29F61BF4422C}" destId="{96B2561F-DCB9-4687-B802-B492C949062A}" srcOrd="0" destOrd="0" presId="urn:microsoft.com/office/officeart/2005/8/layout/vList4#1"/>
    <dgm:cxn modelId="{127F3FC5-D192-444D-93EA-652905D3E85D}" type="presParOf" srcId="{64E37E63-7F09-46B3-A983-29F61BF4422C}" destId="{BF69D4BB-1FA3-4544-83C6-7AB4973244AC}" srcOrd="1" destOrd="0" presId="urn:microsoft.com/office/officeart/2005/8/layout/vList4#1"/>
    <dgm:cxn modelId="{A25A00B7-9E00-4620-BA61-575BAE484856}" type="presParOf" srcId="{64E37E63-7F09-46B3-A983-29F61BF4422C}" destId="{B91E13CB-A0DE-4562-BB0A-6A7881E0E2B6}" srcOrd="2" destOrd="0" presId="urn:microsoft.com/office/officeart/2005/8/layout/vList4#1"/>
    <dgm:cxn modelId="{4F4F82AC-BC8B-4D54-AA87-F5065A06AA35}" type="presParOf" srcId="{B5CDC9D6-512C-4F11-AB43-20D11B2DEB4C}" destId="{ADB186AA-91D3-4EF4-ABAF-1F516E30EEF5}" srcOrd="7" destOrd="0" presId="urn:microsoft.com/office/officeart/2005/8/layout/vList4#1"/>
    <dgm:cxn modelId="{B4B48DB2-941F-490D-977E-673CFCE911F3}" type="presParOf" srcId="{B5CDC9D6-512C-4F11-AB43-20D11B2DEB4C}" destId="{FF853631-77FE-4CA6-BE93-F4A5518B42C8}" srcOrd="8" destOrd="0" presId="urn:microsoft.com/office/officeart/2005/8/layout/vList4#1"/>
    <dgm:cxn modelId="{DE167F60-7F94-4262-B8C4-2344A81B6BB2}" type="presParOf" srcId="{FF853631-77FE-4CA6-BE93-F4A5518B42C8}" destId="{6CF13679-DE29-4905-AE06-4DF23ED5CF7D}" srcOrd="0" destOrd="0" presId="urn:microsoft.com/office/officeart/2005/8/layout/vList4#1"/>
    <dgm:cxn modelId="{9C6CC769-9A68-4D97-B393-E2930209951E}" type="presParOf" srcId="{FF853631-77FE-4CA6-BE93-F4A5518B42C8}" destId="{93C08755-ABA0-4AAC-B079-6AC5EF0C638B}" srcOrd="1" destOrd="0" presId="urn:microsoft.com/office/officeart/2005/8/layout/vList4#1"/>
    <dgm:cxn modelId="{31255366-D41C-4376-B824-D2550073F88F}" type="presParOf" srcId="{FF853631-77FE-4CA6-BE93-F4A5518B42C8}" destId="{599F077B-C2B6-4F10-889C-642D3529B33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DDBD5-B49F-49E2-BB00-6849195ED9AB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3C80BFB-085F-4EE3-8BA4-BD742C6C5763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качество знаний по физике;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повышение уровня компетентности учащихся;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владение информационным пространством и выделения из общего потока достоверной информации;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воспитание конкурентоспособности учащихся.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B5E8984-5571-4A46-965D-616CA23EBF65}" type="parTrans" cxnId="{861E9943-183A-4B21-88A4-3904F9D1322C}">
      <dgm:prSet/>
      <dgm:spPr/>
      <dgm:t>
        <a:bodyPr/>
        <a:lstStyle/>
        <a:p>
          <a:endParaRPr lang="ru-RU"/>
        </a:p>
      </dgm:t>
    </dgm:pt>
    <dgm:pt modelId="{F8DD6AE2-0D70-41BA-AFA0-E8E9DA32BCC7}" type="sibTrans" cxnId="{861E9943-183A-4B21-88A4-3904F9D1322C}">
      <dgm:prSet/>
      <dgm:spPr/>
      <dgm:t>
        <a:bodyPr/>
        <a:lstStyle/>
        <a:p>
          <a:endParaRPr lang="ru-RU"/>
        </a:p>
      </dgm:t>
    </dgm:pt>
    <dgm:pt modelId="{E634818C-FD61-4C5D-B695-B3953C7DA679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Успешное участие учащихся в муниципальном этапе предметной олимпиады по физике</a:t>
          </a:r>
          <a:endParaRPr lang="ru-RU" sz="1200" b="1" dirty="0"/>
        </a:p>
      </dgm:t>
    </dgm:pt>
    <dgm:pt modelId="{02D1F650-9777-429D-88E3-C9440448E82E}" type="parTrans" cxnId="{8CFC9C93-679C-43A8-A346-4EDCE73DA6D9}">
      <dgm:prSet/>
      <dgm:spPr/>
      <dgm:t>
        <a:bodyPr/>
        <a:lstStyle/>
        <a:p>
          <a:endParaRPr lang="ru-RU"/>
        </a:p>
      </dgm:t>
    </dgm:pt>
    <dgm:pt modelId="{6B45465E-6BF5-4A1A-B6F5-CBB6B8125078}" type="sibTrans" cxnId="{8CFC9C93-679C-43A8-A346-4EDCE73DA6D9}">
      <dgm:prSet/>
      <dgm:spPr/>
      <dgm:t>
        <a:bodyPr/>
        <a:lstStyle/>
        <a:p>
          <a:endParaRPr lang="ru-RU"/>
        </a:p>
      </dgm:t>
    </dgm:pt>
    <dgm:pt modelId="{A0C5FB4B-89DB-4318-8DFA-616033EB7DE5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Поступление в вузы на бюджетной основе по профилю обучения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0EC74B7-1B94-4530-96B5-39D086EC2284}" type="parTrans" cxnId="{CFFAAED3-0547-4E92-BEE3-5FF44C0A3EB1}">
      <dgm:prSet/>
      <dgm:spPr/>
      <dgm:t>
        <a:bodyPr/>
        <a:lstStyle/>
        <a:p>
          <a:endParaRPr lang="ru-RU"/>
        </a:p>
      </dgm:t>
    </dgm:pt>
    <dgm:pt modelId="{E9F74D78-5B90-46DB-B4D1-B60B9DE1D5FE}" type="sibTrans" cxnId="{CFFAAED3-0547-4E92-BEE3-5FF44C0A3EB1}">
      <dgm:prSet/>
      <dgm:spPr/>
      <dgm:t>
        <a:bodyPr/>
        <a:lstStyle/>
        <a:p>
          <a:endParaRPr lang="ru-RU"/>
        </a:p>
      </dgm:t>
    </dgm:pt>
    <dgm:pt modelId="{E27942CA-A349-400D-915D-1C82565773F1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Успешная  аттестация в форме ЕГЭ и ГИА по предмету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EDBEEFB-E5E0-4771-8248-025A159FD899}" type="parTrans" cxnId="{4EFCCC50-E01C-4AE0-824A-E18D80A89978}">
      <dgm:prSet/>
      <dgm:spPr/>
      <dgm:t>
        <a:bodyPr/>
        <a:lstStyle/>
        <a:p>
          <a:endParaRPr lang="ru-RU"/>
        </a:p>
      </dgm:t>
    </dgm:pt>
    <dgm:pt modelId="{C0FD17BF-25C8-482A-8B43-A6CF5F8CE7D3}" type="sibTrans" cxnId="{4EFCCC50-E01C-4AE0-824A-E18D80A89978}">
      <dgm:prSet/>
      <dgm:spPr/>
      <dgm:t>
        <a:bodyPr/>
        <a:lstStyle/>
        <a:p>
          <a:endParaRPr lang="ru-RU"/>
        </a:p>
      </dgm:t>
    </dgm:pt>
    <dgm:pt modelId="{32910E01-0B11-4C2D-9A97-B947D358980E}">
      <dgm:prSet/>
      <dgm:spPr/>
      <dgm:t>
        <a:bodyPr/>
        <a:lstStyle/>
        <a:p>
          <a:endParaRPr lang="ru-RU"/>
        </a:p>
      </dgm:t>
    </dgm:pt>
    <dgm:pt modelId="{E8B1EA5F-DCD9-49F9-8F56-3475F4F06A0B}" type="parTrans" cxnId="{2069F433-99C0-4822-99A9-54FBE1EA73BD}">
      <dgm:prSet/>
      <dgm:spPr/>
      <dgm:t>
        <a:bodyPr/>
        <a:lstStyle/>
        <a:p>
          <a:endParaRPr lang="ru-RU"/>
        </a:p>
      </dgm:t>
    </dgm:pt>
    <dgm:pt modelId="{7CA2C501-DE97-4529-9FE6-75B32BB00D82}" type="sibTrans" cxnId="{2069F433-99C0-4822-99A9-54FBE1EA73BD}">
      <dgm:prSet/>
      <dgm:spPr/>
      <dgm:t>
        <a:bodyPr/>
        <a:lstStyle/>
        <a:p>
          <a:endParaRPr lang="ru-RU"/>
        </a:p>
      </dgm:t>
    </dgm:pt>
    <dgm:pt modelId="{6C7E021C-31AF-4E51-B971-71298F002607}">
      <dgm:prSet/>
      <dgm:spPr/>
      <dgm:t>
        <a:bodyPr/>
        <a:lstStyle/>
        <a:p>
          <a:endParaRPr lang="ru-RU"/>
        </a:p>
      </dgm:t>
    </dgm:pt>
    <dgm:pt modelId="{285E2AE8-EE20-4F18-A397-F48F905C2B90}" type="parTrans" cxnId="{2EFD8790-0C20-4582-971D-2E3C15C87FD5}">
      <dgm:prSet/>
      <dgm:spPr/>
      <dgm:t>
        <a:bodyPr/>
        <a:lstStyle/>
        <a:p>
          <a:endParaRPr lang="ru-RU"/>
        </a:p>
      </dgm:t>
    </dgm:pt>
    <dgm:pt modelId="{998F2586-11BA-4F08-943D-4A89079D31DF}" type="sibTrans" cxnId="{2EFD8790-0C20-4582-971D-2E3C15C87FD5}">
      <dgm:prSet/>
      <dgm:spPr/>
      <dgm:t>
        <a:bodyPr/>
        <a:lstStyle/>
        <a:p>
          <a:endParaRPr lang="ru-RU"/>
        </a:p>
      </dgm:t>
    </dgm:pt>
    <dgm:pt modelId="{0CF24DAE-23D7-4C26-8B6D-C26D3953FDFA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Создание исследовательских работ по различным темам с последующей защитой на заседаниях НОУ</a:t>
          </a:r>
          <a:endParaRPr lang="ru-RU" sz="1200" dirty="0"/>
        </a:p>
      </dgm:t>
    </dgm:pt>
    <dgm:pt modelId="{64F4B858-8000-419D-AD63-6775E3CCCF4C}" type="parTrans" cxnId="{D424EA55-6EB4-4856-8A00-3E63FC46169C}">
      <dgm:prSet/>
      <dgm:spPr/>
      <dgm:t>
        <a:bodyPr/>
        <a:lstStyle/>
        <a:p>
          <a:endParaRPr lang="ru-RU"/>
        </a:p>
      </dgm:t>
    </dgm:pt>
    <dgm:pt modelId="{D5D14D0B-28B0-42F6-85CC-E8C1179AFE5F}" type="sibTrans" cxnId="{D424EA55-6EB4-4856-8A00-3E63FC46169C}">
      <dgm:prSet/>
      <dgm:spPr/>
      <dgm:t>
        <a:bodyPr/>
        <a:lstStyle/>
        <a:p>
          <a:endParaRPr lang="ru-RU"/>
        </a:p>
      </dgm:t>
    </dgm:pt>
    <dgm:pt modelId="{8E218DBB-4233-4150-8370-5BE44CDEFD4A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Призёры физических чемпионатов и олимпиад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AA3B1C8-1299-4E51-B89F-5A6248E46DEF}" type="parTrans" cxnId="{6276F44B-27DE-4272-89CF-71E5AFFE793F}">
      <dgm:prSet/>
      <dgm:spPr/>
      <dgm:t>
        <a:bodyPr/>
        <a:lstStyle/>
        <a:p>
          <a:endParaRPr lang="ru-RU"/>
        </a:p>
      </dgm:t>
    </dgm:pt>
    <dgm:pt modelId="{61AFC6D0-4368-4837-9DDB-43177854290A}" type="sibTrans" cxnId="{6276F44B-27DE-4272-89CF-71E5AFFE793F}">
      <dgm:prSet/>
      <dgm:spPr/>
      <dgm:t>
        <a:bodyPr/>
        <a:lstStyle/>
        <a:p>
          <a:endParaRPr lang="ru-RU"/>
        </a:p>
      </dgm:t>
    </dgm:pt>
    <dgm:pt modelId="{86C6FB2C-F147-4C99-9DCD-71D4D1816746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Учащиеся, которые закончили  образовательное учреждение с золотой и серебряной медалью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580147A-86FC-4138-8CB5-536A559F094A}" type="parTrans" cxnId="{8AF9D27F-7FC1-446C-83D0-8DB1DB8E3988}">
      <dgm:prSet/>
      <dgm:spPr/>
      <dgm:t>
        <a:bodyPr/>
        <a:lstStyle/>
        <a:p>
          <a:endParaRPr lang="ru-RU"/>
        </a:p>
      </dgm:t>
    </dgm:pt>
    <dgm:pt modelId="{8ECABA87-0DE6-4F18-9670-5D3EE005A0AC}" type="sibTrans" cxnId="{8AF9D27F-7FC1-446C-83D0-8DB1DB8E3988}">
      <dgm:prSet/>
      <dgm:spPr/>
      <dgm:t>
        <a:bodyPr/>
        <a:lstStyle/>
        <a:p>
          <a:endParaRPr lang="ru-RU"/>
        </a:p>
      </dgm:t>
    </dgm:pt>
    <dgm:pt modelId="{0731389D-77D4-4686-9780-A225F81940F1}" type="pres">
      <dgm:prSet presAssocID="{AADDDBD5-B49F-49E2-BB00-6849195ED9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E9A32C-1A29-4048-9D3D-B01522841FA7}" type="pres">
      <dgm:prSet presAssocID="{D3C80BFB-085F-4EE3-8BA4-BD742C6C5763}" presName="centerShape" presStyleLbl="node0" presStyleIdx="0" presStyleCnt="1" custScaleX="166645" custScaleY="152665"/>
      <dgm:spPr/>
      <dgm:t>
        <a:bodyPr/>
        <a:lstStyle/>
        <a:p>
          <a:endParaRPr lang="ru-RU"/>
        </a:p>
      </dgm:t>
    </dgm:pt>
    <dgm:pt modelId="{EA12A723-7119-44C4-BDDA-AEE8282B6CFD}" type="pres">
      <dgm:prSet presAssocID="{02D1F650-9777-429D-88E3-C9440448E82E}" presName="parTrans" presStyleLbl="bgSibTrans2D1" presStyleIdx="0" presStyleCnt="6" custLinFactNeighborX="8177" custLinFactNeighborY="-24940"/>
      <dgm:spPr/>
      <dgm:t>
        <a:bodyPr/>
        <a:lstStyle/>
        <a:p>
          <a:endParaRPr lang="ru-RU"/>
        </a:p>
      </dgm:t>
    </dgm:pt>
    <dgm:pt modelId="{11AFF210-3200-43F6-816A-75ECC755D279}" type="pres">
      <dgm:prSet presAssocID="{E634818C-FD61-4C5D-B695-B3953C7DA679}" presName="node" presStyleLbl="node1" presStyleIdx="0" presStyleCnt="6" custRadScaleRad="95787" custRadScaleInc="10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8D25B-19EC-49D3-8107-92E8D4CFA666}" type="pres">
      <dgm:prSet presAssocID="{E0EC74B7-1B94-4530-96B5-39D086EC2284}" presName="parTrans" presStyleLbl="bgSibTrans2D1" presStyleIdx="1" presStyleCnt="6" custLinFactNeighborX="24515" custLinFactNeighborY="-26142"/>
      <dgm:spPr/>
      <dgm:t>
        <a:bodyPr/>
        <a:lstStyle/>
        <a:p>
          <a:endParaRPr lang="ru-RU"/>
        </a:p>
      </dgm:t>
    </dgm:pt>
    <dgm:pt modelId="{1F9741FC-EF61-4FCF-8CBC-0E886FDF9133}" type="pres">
      <dgm:prSet presAssocID="{A0C5FB4B-89DB-4318-8DFA-616033EB7DE5}" presName="node" presStyleLbl="node1" presStyleIdx="1" presStyleCnt="6" custRadScaleRad="91770" custRadScaleInc="23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44430-8F3F-4FE2-87E4-38C51C1A9A7D}" type="pres">
      <dgm:prSet presAssocID="{2580147A-86FC-4138-8CB5-536A559F094A}" presName="parTrans" presStyleLbl="bgSibTrans2D1" presStyleIdx="2" presStyleCnt="6" custLinFactNeighborX="3111" custLinFactNeighborY="14357"/>
      <dgm:spPr/>
      <dgm:t>
        <a:bodyPr/>
        <a:lstStyle/>
        <a:p>
          <a:endParaRPr lang="ru-RU"/>
        </a:p>
      </dgm:t>
    </dgm:pt>
    <dgm:pt modelId="{BC821F03-89B2-471C-9EE5-64E295A7E063}" type="pres">
      <dgm:prSet presAssocID="{86C6FB2C-F147-4C99-9DCD-71D4D1816746}" presName="node" presStyleLbl="node1" presStyleIdx="2" presStyleCnt="6" custScaleX="119047" custScaleY="129761" custRadScaleRad="97140" custRadScaleInc="31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9D6D9-705B-4627-986A-8B2E4F355F8D}" type="pres">
      <dgm:prSet presAssocID="{BEDBEEFB-E5E0-4771-8248-025A159FD899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6F89D043-1CDF-489D-950C-B81A637F6790}" type="pres">
      <dgm:prSet presAssocID="{E27942CA-A349-400D-915D-1C82565773F1}" presName="node" presStyleLbl="node1" presStyleIdx="3" presStyleCnt="6" custScaleX="109522" custScaleY="102976" custRadScaleRad="105545" custRadScaleInc="11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5E4BA-83A6-48D3-A558-77F27D14EC25}" type="pres">
      <dgm:prSet presAssocID="{CAA3B1C8-1299-4E51-B89F-5A6248E46DEF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1B8AD1D0-F47C-4B6A-87C6-86B617CB4923}" type="pres">
      <dgm:prSet presAssocID="{8E218DBB-4233-4150-8370-5BE44CDEFD4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8A0F5-E3BF-4594-9E91-F8557C0E9E72}" type="pres">
      <dgm:prSet presAssocID="{64F4B858-8000-419D-AD63-6775E3CCCF4C}" presName="parTrans" presStyleLbl="bgSibTrans2D1" presStyleIdx="5" presStyleCnt="6" custLinFactNeighborX="-5820" custLinFactNeighborY="-4143"/>
      <dgm:spPr/>
      <dgm:t>
        <a:bodyPr/>
        <a:lstStyle/>
        <a:p>
          <a:endParaRPr lang="ru-RU"/>
        </a:p>
      </dgm:t>
    </dgm:pt>
    <dgm:pt modelId="{8C001DA5-732F-4ED1-AA0E-0EE66B405985}" type="pres">
      <dgm:prSet presAssocID="{0CF24DAE-23D7-4C26-8B6D-C26D3953FDF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436AB3-0AF2-424A-932B-AFA18D617D44}" type="presOf" srcId="{2580147A-86FC-4138-8CB5-536A559F094A}" destId="{25644430-8F3F-4FE2-87E4-38C51C1A9A7D}" srcOrd="0" destOrd="0" presId="urn:microsoft.com/office/officeart/2005/8/layout/radial4"/>
    <dgm:cxn modelId="{3D6C6398-7658-4671-A505-18CE42B3CAD8}" type="presOf" srcId="{AADDDBD5-B49F-49E2-BB00-6849195ED9AB}" destId="{0731389D-77D4-4686-9780-A225F81940F1}" srcOrd="0" destOrd="0" presId="urn:microsoft.com/office/officeart/2005/8/layout/radial4"/>
    <dgm:cxn modelId="{BAEC3297-B3E0-4AF6-935F-B6330A4E5B9F}" type="presOf" srcId="{E27942CA-A349-400D-915D-1C82565773F1}" destId="{6F89D043-1CDF-489D-950C-B81A637F6790}" srcOrd="0" destOrd="0" presId="urn:microsoft.com/office/officeart/2005/8/layout/radial4"/>
    <dgm:cxn modelId="{37C45002-FB76-42FE-B70E-8B7BC88DF8A9}" type="presOf" srcId="{86C6FB2C-F147-4C99-9DCD-71D4D1816746}" destId="{BC821F03-89B2-471C-9EE5-64E295A7E063}" srcOrd="0" destOrd="0" presId="urn:microsoft.com/office/officeart/2005/8/layout/radial4"/>
    <dgm:cxn modelId="{DF81A064-FF0F-4AAD-8827-E6DA1308C799}" type="presOf" srcId="{02D1F650-9777-429D-88E3-C9440448E82E}" destId="{EA12A723-7119-44C4-BDDA-AEE8282B6CFD}" srcOrd="0" destOrd="0" presId="urn:microsoft.com/office/officeart/2005/8/layout/radial4"/>
    <dgm:cxn modelId="{CFFAAED3-0547-4E92-BEE3-5FF44C0A3EB1}" srcId="{D3C80BFB-085F-4EE3-8BA4-BD742C6C5763}" destId="{A0C5FB4B-89DB-4318-8DFA-616033EB7DE5}" srcOrd="1" destOrd="0" parTransId="{E0EC74B7-1B94-4530-96B5-39D086EC2284}" sibTransId="{E9F74D78-5B90-46DB-B4D1-B60B9DE1D5FE}"/>
    <dgm:cxn modelId="{FD4CDAF3-5CB8-402C-89F7-4EEBEBF123B1}" type="presOf" srcId="{0CF24DAE-23D7-4C26-8B6D-C26D3953FDFA}" destId="{8C001DA5-732F-4ED1-AA0E-0EE66B405985}" srcOrd="0" destOrd="0" presId="urn:microsoft.com/office/officeart/2005/8/layout/radial4"/>
    <dgm:cxn modelId="{1193348A-6ECC-44F9-886D-58679B2A147C}" type="presOf" srcId="{D3C80BFB-085F-4EE3-8BA4-BD742C6C5763}" destId="{49E9A32C-1A29-4048-9D3D-B01522841FA7}" srcOrd="0" destOrd="0" presId="urn:microsoft.com/office/officeart/2005/8/layout/radial4"/>
    <dgm:cxn modelId="{59F05139-6353-4E36-B78E-EC521388DA65}" type="presOf" srcId="{8E218DBB-4233-4150-8370-5BE44CDEFD4A}" destId="{1B8AD1D0-F47C-4B6A-87C6-86B617CB4923}" srcOrd="0" destOrd="0" presId="urn:microsoft.com/office/officeart/2005/8/layout/radial4"/>
    <dgm:cxn modelId="{2069F433-99C0-4822-99A9-54FBE1EA73BD}" srcId="{AADDDBD5-B49F-49E2-BB00-6849195ED9AB}" destId="{32910E01-0B11-4C2D-9A97-B947D358980E}" srcOrd="2" destOrd="0" parTransId="{E8B1EA5F-DCD9-49F9-8F56-3475F4F06A0B}" sibTransId="{7CA2C501-DE97-4529-9FE6-75B32BB00D82}"/>
    <dgm:cxn modelId="{48297A66-55CA-4EB7-BD46-9C05FBDBE91B}" type="presOf" srcId="{CAA3B1C8-1299-4E51-B89F-5A6248E46DEF}" destId="{9615E4BA-83A6-48D3-A558-77F27D14EC25}" srcOrd="0" destOrd="0" presId="urn:microsoft.com/office/officeart/2005/8/layout/radial4"/>
    <dgm:cxn modelId="{6276F44B-27DE-4272-89CF-71E5AFFE793F}" srcId="{D3C80BFB-085F-4EE3-8BA4-BD742C6C5763}" destId="{8E218DBB-4233-4150-8370-5BE44CDEFD4A}" srcOrd="4" destOrd="0" parTransId="{CAA3B1C8-1299-4E51-B89F-5A6248E46DEF}" sibTransId="{61AFC6D0-4368-4837-9DDB-43177854290A}"/>
    <dgm:cxn modelId="{ADB259CF-E544-4D26-9AC2-0B4D476842A8}" type="presOf" srcId="{E0EC74B7-1B94-4530-96B5-39D086EC2284}" destId="{7548D25B-19EC-49D3-8107-92E8D4CFA666}" srcOrd="0" destOrd="0" presId="urn:microsoft.com/office/officeart/2005/8/layout/radial4"/>
    <dgm:cxn modelId="{861E9943-183A-4B21-88A4-3904F9D1322C}" srcId="{AADDDBD5-B49F-49E2-BB00-6849195ED9AB}" destId="{D3C80BFB-085F-4EE3-8BA4-BD742C6C5763}" srcOrd="0" destOrd="0" parTransId="{3B5E8984-5571-4A46-965D-616CA23EBF65}" sibTransId="{F8DD6AE2-0D70-41BA-AFA0-E8E9DA32BCC7}"/>
    <dgm:cxn modelId="{2EFD8790-0C20-4582-971D-2E3C15C87FD5}" srcId="{AADDDBD5-B49F-49E2-BB00-6849195ED9AB}" destId="{6C7E021C-31AF-4E51-B971-71298F002607}" srcOrd="1" destOrd="0" parTransId="{285E2AE8-EE20-4F18-A397-F48F905C2B90}" sibTransId="{998F2586-11BA-4F08-943D-4A89079D31DF}"/>
    <dgm:cxn modelId="{8AF9D27F-7FC1-446C-83D0-8DB1DB8E3988}" srcId="{D3C80BFB-085F-4EE3-8BA4-BD742C6C5763}" destId="{86C6FB2C-F147-4C99-9DCD-71D4D1816746}" srcOrd="2" destOrd="0" parTransId="{2580147A-86FC-4138-8CB5-536A559F094A}" sibTransId="{8ECABA87-0DE6-4F18-9670-5D3EE005A0AC}"/>
    <dgm:cxn modelId="{7CA51AB4-B162-40F5-936A-7E290B609510}" type="presOf" srcId="{A0C5FB4B-89DB-4318-8DFA-616033EB7DE5}" destId="{1F9741FC-EF61-4FCF-8CBC-0E886FDF9133}" srcOrd="0" destOrd="0" presId="urn:microsoft.com/office/officeart/2005/8/layout/radial4"/>
    <dgm:cxn modelId="{D424EA55-6EB4-4856-8A00-3E63FC46169C}" srcId="{D3C80BFB-085F-4EE3-8BA4-BD742C6C5763}" destId="{0CF24DAE-23D7-4C26-8B6D-C26D3953FDFA}" srcOrd="5" destOrd="0" parTransId="{64F4B858-8000-419D-AD63-6775E3CCCF4C}" sibTransId="{D5D14D0B-28B0-42F6-85CC-E8C1179AFE5F}"/>
    <dgm:cxn modelId="{4EFCCC50-E01C-4AE0-824A-E18D80A89978}" srcId="{D3C80BFB-085F-4EE3-8BA4-BD742C6C5763}" destId="{E27942CA-A349-400D-915D-1C82565773F1}" srcOrd="3" destOrd="0" parTransId="{BEDBEEFB-E5E0-4771-8248-025A159FD899}" sibTransId="{C0FD17BF-25C8-482A-8B43-A6CF5F8CE7D3}"/>
    <dgm:cxn modelId="{33553023-BB7B-41D5-9CC2-9B440FE07210}" type="presOf" srcId="{E634818C-FD61-4C5D-B695-B3953C7DA679}" destId="{11AFF210-3200-43F6-816A-75ECC755D279}" srcOrd="0" destOrd="0" presId="urn:microsoft.com/office/officeart/2005/8/layout/radial4"/>
    <dgm:cxn modelId="{8CFC9C93-679C-43A8-A346-4EDCE73DA6D9}" srcId="{D3C80BFB-085F-4EE3-8BA4-BD742C6C5763}" destId="{E634818C-FD61-4C5D-B695-B3953C7DA679}" srcOrd="0" destOrd="0" parTransId="{02D1F650-9777-429D-88E3-C9440448E82E}" sibTransId="{6B45465E-6BF5-4A1A-B6F5-CBB6B8125078}"/>
    <dgm:cxn modelId="{8F1022EE-09EA-42D9-BB3B-F1B4C6F47028}" type="presOf" srcId="{BEDBEEFB-E5E0-4771-8248-025A159FD899}" destId="{FFB9D6D9-705B-4627-986A-8B2E4F355F8D}" srcOrd="0" destOrd="0" presId="urn:microsoft.com/office/officeart/2005/8/layout/radial4"/>
    <dgm:cxn modelId="{2E31AB9C-D129-4514-B8D4-97672539C9F2}" type="presOf" srcId="{64F4B858-8000-419D-AD63-6775E3CCCF4C}" destId="{E3F8A0F5-E3BF-4594-9E91-F8557C0E9E72}" srcOrd="0" destOrd="0" presId="urn:microsoft.com/office/officeart/2005/8/layout/radial4"/>
    <dgm:cxn modelId="{FA0E161D-0DC3-426D-9D3D-CBF7DF390A68}" type="presParOf" srcId="{0731389D-77D4-4686-9780-A225F81940F1}" destId="{49E9A32C-1A29-4048-9D3D-B01522841FA7}" srcOrd="0" destOrd="0" presId="urn:microsoft.com/office/officeart/2005/8/layout/radial4"/>
    <dgm:cxn modelId="{D5B69541-FA52-47CB-8408-97D2ED5F39E7}" type="presParOf" srcId="{0731389D-77D4-4686-9780-A225F81940F1}" destId="{EA12A723-7119-44C4-BDDA-AEE8282B6CFD}" srcOrd="1" destOrd="0" presId="urn:microsoft.com/office/officeart/2005/8/layout/radial4"/>
    <dgm:cxn modelId="{FAB3FB58-263C-485D-892A-0A19DE7446FF}" type="presParOf" srcId="{0731389D-77D4-4686-9780-A225F81940F1}" destId="{11AFF210-3200-43F6-816A-75ECC755D279}" srcOrd="2" destOrd="0" presId="urn:microsoft.com/office/officeart/2005/8/layout/radial4"/>
    <dgm:cxn modelId="{4848F5C0-810B-4D61-BAF2-411ADDA85492}" type="presParOf" srcId="{0731389D-77D4-4686-9780-A225F81940F1}" destId="{7548D25B-19EC-49D3-8107-92E8D4CFA666}" srcOrd="3" destOrd="0" presId="urn:microsoft.com/office/officeart/2005/8/layout/radial4"/>
    <dgm:cxn modelId="{0DAF42A9-F9E0-4759-9314-E54A920C8C68}" type="presParOf" srcId="{0731389D-77D4-4686-9780-A225F81940F1}" destId="{1F9741FC-EF61-4FCF-8CBC-0E886FDF9133}" srcOrd="4" destOrd="0" presId="urn:microsoft.com/office/officeart/2005/8/layout/radial4"/>
    <dgm:cxn modelId="{9952B646-2E5F-4859-981D-21A1521712E0}" type="presParOf" srcId="{0731389D-77D4-4686-9780-A225F81940F1}" destId="{25644430-8F3F-4FE2-87E4-38C51C1A9A7D}" srcOrd="5" destOrd="0" presId="urn:microsoft.com/office/officeart/2005/8/layout/radial4"/>
    <dgm:cxn modelId="{37D22A28-5E03-4D6C-9EF4-6638BFFE6083}" type="presParOf" srcId="{0731389D-77D4-4686-9780-A225F81940F1}" destId="{BC821F03-89B2-471C-9EE5-64E295A7E063}" srcOrd="6" destOrd="0" presId="urn:microsoft.com/office/officeart/2005/8/layout/radial4"/>
    <dgm:cxn modelId="{A534D6D5-CFA3-4DA9-90F7-EAF05FF8917D}" type="presParOf" srcId="{0731389D-77D4-4686-9780-A225F81940F1}" destId="{FFB9D6D9-705B-4627-986A-8B2E4F355F8D}" srcOrd="7" destOrd="0" presId="urn:microsoft.com/office/officeart/2005/8/layout/radial4"/>
    <dgm:cxn modelId="{8030576D-6345-48EE-922B-D725AE591674}" type="presParOf" srcId="{0731389D-77D4-4686-9780-A225F81940F1}" destId="{6F89D043-1CDF-489D-950C-B81A637F6790}" srcOrd="8" destOrd="0" presId="urn:microsoft.com/office/officeart/2005/8/layout/radial4"/>
    <dgm:cxn modelId="{9B7AB596-05BD-47A7-90CE-D404CB905937}" type="presParOf" srcId="{0731389D-77D4-4686-9780-A225F81940F1}" destId="{9615E4BA-83A6-48D3-A558-77F27D14EC25}" srcOrd="9" destOrd="0" presId="urn:microsoft.com/office/officeart/2005/8/layout/radial4"/>
    <dgm:cxn modelId="{F57CA8FD-DF7F-401B-A07E-055AA300F76D}" type="presParOf" srcId="{0731389D-77D4-4686-9780-A225F81940F1}" destId="{1B8AD1D0-F47C-4B6A-87C6-86B617CB4923}" srcOrd="10" destOrd="0" presId="urn:microsoft.com/office/officeart/2005/8/layout/radial4"/>
    <dgm:cxn modelId="{40A58D44-FCEE-439D-A425-DA9BCF1AF5DE}" type="presParOf" srcId="{0731389D-77D4-4686-9780-A225F81940F1}" destId="{E3F8A0F5-E3BF-4594-9E91-F8557C0E9E72}" srcOrd="11" destOrd="0" presId="urn:microsoft.com/office/officeart/2005/8/layout/radial4"/>
    <dgm:cxn modelId="{F5794390-D802-48E5-9814-FF4DDAE6BFCE}" type="presParOf" srcId="{0731389D-77D4-4686-9780-A225F81940F1}" destId="{8C001DA5-732F-4ED1-AA0E-0EE66B40598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4EEA7A-9921-4313-9FED-3B3E786F0C54}">
      <dsp:nvSpPr>
        <dsp:cNvPr id="0" name=""/>
        <dsp:cNvSpPr/>
      </dsp:nvSpPr>
      <dsp:spPr>
        <a:xfrm rot="10800000">
          <a:off x="1808390" y="152814"/>
          <a:ext cx="4263839" cy="1021351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933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Моделирование и анализ жизненных ситуаций на занятиях</a:t>
          </a: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1808390" y="152814"/>
        <a:ext cx="4263839" cy="1021351"/>
      </dsp:txXfrm>
    </dsp:sp>
    <dsp:sp modelId="{4369F6AE-758B-448C-BACB-B56C3EBC3C55}">
      <dsp:nvSpPr>
        <dsp:cNvPr id="0" name=""/>
        <dsp:cNvSpPr/>
      </dsp:nvSpPr>
      <dsp:spPr>
        <a:xfrm>
          <a:off x="608179" y="471"/>
          <a:ext cx="1212826" cy="12252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A897E-4C04-4897-9D1D-AA03750C5109}">
      <dsp:nvSpPr>
        <dsp:cNvPr id="0" name=""/>
        <dsp:cNvSpPr/>
      </dsp:nvSpPr>
      <dsp:spPr>
        <a:xfrm rot="10800000">
          <a:off x="1805079" y="1439970"/>
          <a:ext cx="4267150" cy="89623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933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Использование активных и интерактивных методик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1805079" y="1439970"/>
        <a:ext cx="4267150" cy="896236"/>
      </dsp:txXfrm>
    </dsp:sp>
    <dsp:sp modelId="{46DE2D3D-F93A-492F-A627-582E3909A22C}">
      <dsp:nvSpPr>
        <dsp:cNvPr id="0" name=""/>
        <dsp:cNvSpPr/>
      </dsp:nvSpPr>
      <dsp:spPr>
        <a:xfrm>
          <a:off x="630932" y="1314833"/>
          <a:ext cx="1147601" cy="12287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52B36-705E-4864-A7BE-93E7C67BAFD4}">
      <dsp:nvSpPr>
        <dsp:cNvPr id="0" name=""/>
        <dsp:cNvSpPr/>
      </dsp:nvSpPr>
      <dsp:spPr>
        <a:xfrm rot="10800000">
          <a:off x="1432085" y="2727162"/>
          <a:ext cx="4640144" cy="960524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93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Участие в проектной деятельности, владение приёмами  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исследовательской деятельности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1432085" y="2727162"/>
        <a:ext cx="4640144" cy="960524"/>
      </dsp:txXfrm>
    </dsp:sp>
    <dsp:sp modelId="{EF272390-9161-48F3-9678-D2F69213CB6B}">
      <dsp:nvSpPr>
        <dsp:cNvPr id="0" name=""/>
        <dsp:cNvSpPr/>
      </dsp:nvSpPr>
      <dsp:spPr>
        <a:xfrm>
          <a:off x="545032" y="2634901"/>
          <a:ext cx="1286152" cy="11922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20B8-F836-49C1-834B-332B4A3A456B}">
      <dsp:nvSpPr>
        <dsp:cNvPr id="0" name=""/>
        <dsp:cNvSpPr/>
      </dsp:nvSpPr>
      <dsp:spPr>
        <a:xfrm rot="10800000">
          <a:off x="1592274" y="3969741"/>
          <a:ext cx="4479955" cy="1040108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93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Вовлечение учащихся в игровую, оценочно-дискуссионную, рефлексивную деятельность, экспериментальную деятельность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592274" y="3969741"/>
        <a:ext cx="4479955" cy="1040108"/>
      </dsp:txXfrm>
    </dsp:sp>
    <dsp:sp modelId="{54B86C79-312E-4545-BB36-CCDCE2D23B8A}">
      <dsp:nvSpPr>
        <dsp:cNvPr id="0" name=""/>
        <dsp:cNvSpPr/>
      </dsp:nvSpPr>
      <dsp:spPr>
        <a:xfrm>
          <a:off x="599551" y="3917158"/>
          <a:ext cx="1228267" cy="119336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0C497-E0FF-4927-BC32-41EE5510468C}">
      <dsp:nvSpPr>
        <dsp:cNvPr id="0" name=""/>
        <dsp:cNvSpPr/>
      </dsp:nvSpPr>
      <dsp:spPr>
        <a:xfrm rot="10800000">
          <a:off x="1680546" y="5230529"/>
          <a:ext cx="4391683" cy="100895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93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Раскрытие талантов у немотивированных школьников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680546" y="5230529"/>
        <a:ext cx="4391683" cy="1008956"/>
      </dsp:txXfrm>
    </dsp:sp>
    <dsp:sp modelId="{E48462BE-9C25-4C15-82A6-8E083010B487}">
      <dsp:nvSpPr>
        <dsp:cNvPr id="0" name=""/>
        <dsp:cNvSpPr/>
      </dsp:nvSpPr>
      <dsp:spPr>
        <a:xfrm>
          <a:off x="603357" y="5200513"/>
          <a:ext cx="1301312" cy="115647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9A1F-A1B1-41B4-AA1F-6EB7397A390D}" type="datetimeFigureOut">
              <a:rPr lang="ru-RU" smtClean="0"/>
              <a:pPr/>
              <a:t>01.02.2018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4689-9E7A-4BC8-BADD-7590228528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52.png"/><Relationship Id="rId21" Type="http://schemas.openxmlformats.org/officeDocument/2006/relationships/image" Target="../media/image65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image" Target="../media/image51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jpeg"/><Relationship Id="rId4" Type="http://schemas.openxmlformats.org/officeDocument/2006/relationships/diagramData" Target="../diagrams/data3.xml"/><Relationship Id="rId9" Type="http://schemas.openxmlformats.org/officeDocument/2006/relationships/image" Target="../media/image53.png"/><Relationship Id="rId14" Type="http://schemas.openxmlformats.org/officeDocument/2006/relationships/image" Target="../media/image58.jpeg"/><Relationship Id="rId22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microsoft.com/office/2007/relationships/hdphoto" Target="../media/hdphoto3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microsoft.com/office/2007/relationships/hdphoto" Target="../media/hdphoto2.wdp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nevnik.ru/user/user.aspx?user=622129" TargetMode="External"/><Relationship Id="rId5" Type="http://schemas.openxmlformats.org/officeDocument/2006/relationships/hyperlink" Target="http://infourok.ru/site/upload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4005064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Место работы:</a:t>
            </a:r>
          </a:p>
          <a:p>
            <a:pPr algn="ctr"/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казенное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общеобразовательное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Аннинская средняя общеобразовательная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школа №3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65983" y="764704"/>
            <a:ext cx="4778017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Педагогическое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учителя физики</a:t>
            </a:r>
          </a:p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Ряховской </a:t>
            </a:r>
            <a:endParaRPr lang="ru-RU" sz="2800" b="1" dirty="0" smtClean="0">
              <a:solidFill>
                <a:srgbClr val="0070C0"/>
              </a:solidFill>
              <a:effectLst>
                <a:glow rad="228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Наталии Владимировны</a:t>
            </a:r>
            <a:endParaRPr lang="ru-RU" sz="2800" b="1" dirty="0">
              <a:solidFill>
                <a:srgbClr val="0070C0"/>
              </a:solidFill>
              <a:effectLst>
                <a:glow rad="228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6" name="Picture 2" descr="C:\Users\OK\Desktop\IMG_8502Ряховская Наталия Владимировна уч.физики_LR__CON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1" t="7291" r="8809" b="24603"/>
          <a:stretch/>
        </p:blipFill>
        <p:spPr bwMode="auto">
          <a:xfrm>
            <a:off x="389228" y="1124744"/>
            <a:ext cx="3292915" cy="426849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708920"/>
            <a:ext cx="1671417" cy="147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2844" y="1571612"/>
            <a:ext cx="5148263" cy="416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доровьесберегающих</a:t>
            </a: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проблемного обучения</a:t>
            </a: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информационно-коммуникационных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интерактивного обучения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роектно-исследовательских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ндивидуального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обучения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дифференцированного обучения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рейтинговой системы контроля и оценки учебных достижений в технологии модульного обучения</a:t>
            </a: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конструирования логико-смысловых моделей</a:t>
            </a: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00232" y="214290"/>
            <a:ext cx="607223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Базирую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свою работу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на инновационных педагогических технологиях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4375" t="3750" r="17187" b="5000"/>
          <a:stretch>
            <a:fillRect/>
          </a:stretch>
        </p:blipFill>
        <p:spPr bwMode="auto">
          <a:xfrm>
            <a:off x="0" y="4572008"/>
            <a:ext cx="185738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Admin\Рабочий стол\ФОТО 7 А физика\P1010114.JPG"/>
          <p:cNvPicPr>
            <a:picLocks noChangeAspect="1" noChangeArrowheads="1"/>
          </p:cNvPicPr>
          <p:nvPr/>
        </p:nvPicPr>
        <p:blipFill>
          <a:blip r:embed="rId3" cstate="print"/>
          <a:srcRect r="10049" b="4759"/>
          <a:stretch>
            <a:fillRect/>
          </a:stretch>
        </p:blipFill>
        <p:spPr bwMode="auto">
          <a:xfrm>
            <a:off x="6225976" y="1285860"/>
            <a:ext cx="2788728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Documents and Settings\Admin\Рабочий стол\P101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643314"/>
            <a:ext cx="2000264" cy="170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28604"/>
            <a:ext cx="1428760" cy="125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00232" y="4572008"/>
            <a:ext cx="4786346" cy="18873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139700">
              <a:schemeClr val="accent6">
                <a:satMod val="175000"/>
                <a:alpha val="40000"/>
              </a:schemeClr>
            </a:glow>
            <a:outerShdw blurRad="495300" dist="1155700" dir="8940000" sx="22000" sy="22000" algn="ctr" rotWithShape="0">
              <a:srgbClr val="000000">
                <a:alpha val="38000"/>
              </a:srgbClr>
            </a:outerShdw>
          </a:effectLst>
          <a:scene3d>
            <a:camera prst="orthographicFront"/>
            <a:lightRig rig="balanced" dir="t"/>
          </a:scene3d>
          <a:sp3d extrusionH="76200" contourW="12700" prstMaterial="plastic">
            <a:bevelT/>
            <a:extrusionClr>
              <a:schemeClr val="accent6">
                <a:lumMod val="75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Любая деятельность может быть либо технологией, либо искусством. Искусство основано на интуиции, технология – на науке. 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искусства все начинается, технологией – заканчивается, чтобы затем все началось сначала.  </a:t>
            </a:r>
          </a:p>
          <a:p>
            <a:pPr algn="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В.П. Беспалько</a:t>
            </a:r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 l="5000" t="12343" r="5000" b="6067"/>
          <a:stretch>
            <a:fillRect/>
          </a:stretch>
        </p:blipFill>
        <p:spPr bwMode="auto">
          <a:xfrm>
            <a:off x="7467987" y="142852"/>
            <a:ext cx="1676013" cy="121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57356" y="428604"/>
            <a:ext cx="62865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09756" y="581004"/>
            <a:ext cx="62865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142852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Применение системно - деятельностного подхода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обучении  физике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основной и старшей школе  дает следующие результаты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8054" t="15820" r="9108" b="6519"/>
          <a:stretch>
            <a:fillRect/>
          </a:stretch>
        </p:blipFill>
        <p:spPr bwMode="auto">
          <a:xfrm>
            <a:off x="8143868" y="4143380"/>
            <a:ext cx="1000132" cy="75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Схема 6"/>
          <p:cNvGraphicFramePr/>
          <p:nvPr/>
        </p:nvGraphicFramePr>
        <p:xfrm>
          <a:off x="0" y="1142984"/>
          <a:ext cx="800102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2462" y="5000636"/>
            <a:ext cx="1071538" cy="79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643578"/>
            <a:ext cx="1029806" cy="7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58148" y="5857892"/>
            <a:ext cx="1112556" cy="8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E:\док\фотоН.В\натали\SS104155.JPG"/>
          <p:cNvPicPr>
            <a:picLocks noChangeAspect="1" noChangeArrowheads="1"/>
          </p:cNvPicPr>
          <p:nvPr/>
        </p:nvPicPr>
        <p:blipFill>
          <a:blip r:embed="rId12" cstate="print"/>
          <a:srcRect l="8000" t="4977" b="20356"/>
          <a:stretch>
            <a:fillRect/>
          </a:stretch>
        </p:blipFill>
        <p:spPr bwMode="auto">
          <a:xfrm>
            <a:off x="714348" y="5572140"/>
            <a:ext cx="1928826" cy="125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E:\док\фотоН.В\натали\SS10415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20" y="1714488"/>
            <a:ext cx="1135773" cy="151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36" y="1571612"/>
            <a:ext cx="1233463" cy="92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 cstate="print"/>
          <a:srcRect t="756"/>
          <a:stretch>
            <a:fillRect/>
          </a:stretch>
        </p:blipFill>
        <p:spPr bwMode="auto">
          <a:xfrm>
            <a:off x="5214942" y="5286388"/>
            <a:ext cx="1071570" cy="7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6" cstate="print"/>
          <a:srcRect l="3869" t="5311" r="3869" b="3368"/>
          <a:stretch>
            <a:fillRect/>
          </a:stretch>
        </p:blipFill>
        <p:spPr bwMode="auto">
          <a:xfrm>
            <a:off x="7072330" y="3786190"/>
            <a:ext cx="1071570" cy="812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72462" y="3286124"/>
            <a:ext cx="1071538" cy="816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фото\фотки мои\PMbKn18whvs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175232"/>
            <a:ext cx="1357290" cy="13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фото\фотки мои\выпусконой.jpg"/>
          <p:cNvPicPr>
            <a:picLocks noChangeAspect="1" noChangeArrowheads="1"/>
          </p:cNvPicPr>
          <p:nvPr/>
        </p:nvPicPr>
        <p:blipFill>
          <a:blip r:embed="rId19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285852" y="1000108"/>
            <a:ext cx="1404947" cy="105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3429000"/>
            <a:ext cx="1285852" cy="955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5500702"/>
            <a:ext cx="72982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2" cstate="print"/>
          <a:srcRect l="7812" t="14844" r="9048" b="7057"/>
          <a:stretch>
            <a:fillRect/>
          </a:stretch>
        </p:blipFill>
        <p:spPr bwMode="auto">
          <a:xfrm>
            <a:off x="5715008" y="6016777"/>
            <a:ext cx="1119386" cy="84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76672"/>
            <a:ext cx="4651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методической работе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0606171"/>
              </p:ext>
            </p:extLst>
          </p:nvPr>
        </p:nvGraphicFramePr>
        <p:xfrm>
          <a:off x="179512" y="1124744"/>
          <a:ext cx="8712968" cy="1463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1004708"/>
                <a:gridCol w="1230988"/>
                <a:gridCol w="2899805"/>
                <a:gridCol w="3577467"/>
              </a:tblGrid>
              <a:tr h="320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Тема, результат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</a:tr>
              <a:tr h="427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24.08.2012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районном методическом объединении учителей физики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marL="137160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выступления: </a:t>
                      </a:r>
                    </a:p>
                    <a:p>
                      <a:pPr marL="137160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«Физика: Федеральные государственные общеобразовательные стандарты общего образования второго поколения»</a:t>
                      </a:r>
                    </a:p>
                  </a:txBody>
                  <a:tcPr marL="60111" marR="60111" marT="0" marB="0"/>
                </a:tc>
              </a:tr>
              <a:tr h="320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педагогическом совете (протокол № 4 от 29.12.2012)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выступления: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«Рейтинговая система контроля знаний»»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7561550"/>
              </p:ext>
            </p:extLst>
          </p:nvPr>
        </p:nvGraphicFramePr>
        <p:xfrm>
          <a:off x="179512" y="2852936"/>
          <a:ext cx="8712967" cy="9144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993584"/>
                <a:gridCol w="1605020"/>
                <a:gridCol w="2598604"/>
                <a:gridCol w="351575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Тема, результат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29.08.2013г.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РМО учителей физики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«Повышение профессионального мастерства по материалам участия в конкурсах»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О7.11.2013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РМО учителей физики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«Рабочая программа учителя физики – инструмент формирования УУД»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8" name="Picture 2" descr="G:\гранд моя документация\Фото от Артема\фотографии 21.02 2013\DSCN1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262" b="8254"/>
          <a:stretch/>
        </p:blipFill>
        <p:spPr bwMode="auto">
          <a:xfrm>
            <a:off x="179512" y="3933056"/>
            <a:ext cx="2376264" cy="2413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9711" y="21569"/>
            <a:ext cx="1512168" cy="133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OK\Desktop\Новая папка\мое\20151005_1334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76"/>
          <a:stretch/>
        </p:blipFill>
        <p:spPr bwMode="auto">
          <a:xfrm>
            <a:off x="5436096" y="3890234"/>
            <a:ext cx="3384376" cy="2529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ld15.mycdn.me/image?t=3&amp;bid=573664925424&amp;id=573664925424&amp;plc=WEB&amp;tkn=*cbbNyKhh2_mAuKjxChPAMxGAB7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4" t="19841" r="24583" b="3379"/>
          <a:stretch/>
        </p:blipFill>
        <p:spPr bwMode="auto">
          <a:xfrm>
            <a:off x="2769366" y="3852963"/>
            <a:ext cx="2452865" cy="25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23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4525" y="245839"/>
            <a:ext cx="4651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методической работе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7718419"/>
              </p:ext>
            </p:extLst>
          </p:nvPr>
        </p:nvGraphicFramePr>
        <p:xfrm>
          <a:off x="179512" y="707504"/>
          <a:ext cx="8712968" cy="5901533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92996"/>
                <a:gridCol w="1994128"/>
                <a:gridCol w="1810016"/>
                <a:gridCol w="3015828"/>
              </a:tblGrid>
              <a:tr h="681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организации 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распространения педагогического опыта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Тема, реквизиты итогового документа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81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учителя в формировании личности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ученика(протокол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 педагогического совета от 25.11.2014 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81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опыта работы учителя физики по проектной деятельности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(протокол № 5 педагогического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22.05.2015 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81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ШМО учителей естественнонаучного цикла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интернет- ресурсов на уроках физики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(протокол № 6 заседания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04.11.2014 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1014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ШМО учителей естественнонаучного цикла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современных технологий – один из путей формирования интеллектуальной и творческой личности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(протокол № 7 заседания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13.01.2015 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61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ШМО учителей естественнонаучного цикла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Разноуровневый подход в обучении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(протокол № 8 заседания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24.03.2015 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  <a:tr h="1014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РМО учителей физики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научного общества учащихся физики «Альфа – общество первых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 № 1 заседания РМО </a:t>
                      </a:r>
                      <a:endParaRPr lang="ru-RU" sz="1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27.08.2014)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691" marR="43691" marT="6972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7800" y="1558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7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4525" y="245839"/>
            <a:ext cx="492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7800" y="1558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6419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2012-2013 и  2013-2014  учебных годах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являлась сетевым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 в Некоммерческом партнерстве «Телешкола»</a:t>
            </a:r>
          </a:p>
        </p:txBody>
      </p:sp>
      <p:pic>
        <p:nvPicPr>
          <p:cNvPr id="7170" name="Picture 2" descr="https://im2-tub-ru.yandex.net/i?id=de8b5142376ff071a3a57edbc4aebc1e&amp;n=33&amp;h=215&amp;w=2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78940"/>
            <a:ext cx="1800200" cy="148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1684988"/>
            <a:ext cx="5893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8149309"/>
              </p:ext>
            </p:extLst>
          </p:nvPr>
        </p:nvGraphicFramePr>
        <p:xfrm>
          <a:off x="193913" y="2394857"/>
          <a:ext cx="8229600" cy="1463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1061956"/>
                <a:gridCol w="1402583"/>
                <a:gridCol w="2408324"/>
                <a:gridCol w="3356737"/>
              </a:tblGrid>
              <a:tr h="160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</a:tr>
              <a:tr h="1015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Лучших учителей образовательных учреждений Воронежской области приоритетного национального проекта «Образование» и национальной образовательной инициативы «Наша новая школа»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Гранд губернатора Воронежской области по результатам конкурса лучших учителей образовательных учреждений Воронежской области нацпроекта «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национальной образовательной инициативы «Наша новая школа»</a:t>
                      </a:r>
                      <a:r>
                        <a:rPr lang="ru-RU" sz="1200" b="0" kern="1200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kern="1200" dirty="0" smtClean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№181 от 13 марта 2013 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pic>
        <p:nvPicPr>
          <p:cNvPr id="7171" name="Picture 3" descr="C:\Users\OK\Desktop\Новая папка\мое\image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0129"/>
            <a:ext cx="3206281" cy="213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K\Desktop\Новая папка\мое\imag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753" y="4170129"/>
            <a:ext cx="2591864" cy="172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OK\Desktop\Новая папка\мое\воронеж  День учителя\воронеж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791" y="4293096"/>
            <a:ext cx="2912855" cy="218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00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528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мероприятий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89844"/>
            <a:ext cx="86409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2012-2013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мной были подготовлены и проведены следующие  внеклассные мероприятия по физике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Урок-конференция  в социально-экономической группе 11 «Б» класса и химико-биологической группе 11 «А» класса «Производство и использование электрической энергии» (защита проектов творческих групп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Урок-конференция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11 «А» классе физико-математическая группа «Строение и эволюция Вселенной» (защита исследовательских проектов)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23.04.2013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OK\Desktop\Новая папка\мое\100_PANA\P10006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75" r="5605" b="7080"/>
          <a:stretch/>
        </p:blipFill>
        <p:spPr bwMode="auto">
          <a:xfrm>
            <a:off x="21162" y="2287056"/>
            <a:ext cx="1765988" cy="157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K\Desktop\Новая папка\мое\100_PANA\P10006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77" b="7046"/>
          <a:stretch/>
        </p:blipFill>
        <p:spPr bwMode="auto">
          <a:xfrm>
            <a:off x="1907704" y="2287056"/>
            <a:ext cx="2520280" cy="157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OK\Desktop\Новая папка\мое\100_PANA\P10006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2" t="14882" r="4887" b="4480"/>
          <a:stretch/>
        </p:blipFill>
        <p:spPr bwMode="auto">
          <a:xfrm>
            <a:off x="4572000" y="2281365"/>
            <a:ext cx="2078871" cy="15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OK\Desktop\Новая папка\мое\100_PANA\P10006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15" r="4515"/>
          <a:stretch/>
        </p:blipFill>
        <p:spPr bwMode="auto">
          <a:xfrm>
            <a:off x="6789903" y="2287057"/>
            <a:ext cx="2298239" cy="15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гранд моя документация\фотографии ребят\CHKOLA TRI.avi_snapshot_00.50_[2013.04.06_13.43.37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7152"/>
            <a:ext cx="2232248" cy="17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гранд моя документация\фотографии ребят\P04-04-13_11.20[0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0831" y="4797152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G:\гранд моя документация\фотографии ребят\P04-04-13_10.38[0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241" y="4817378"/>
            <a:ext cx="2312784" cy="17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70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528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мероприятий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8984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–конференция в 8»А»,8 «Б», 8 «В» классах «Я выбираю компас потому…» (защита исследовательских проектов и презентация рекламы) 27.04.2013</a:t>
            </a:r>
          </a:p>
        </p:txBody>
      </p:sp>
      <p:pic>
        <p:nvPicPr>
          <p:cNvPr id="9218" name="Picture 2" descr="G:\гранд моя документация\Фото от Артема\IMG_8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6" t="8330" r="11667" b="8024"/>
          <a:stretch/>
        </p:blipFill>
        <p:spPr bwMode="auto">
          <a:xfrm>
            <a:off x="251520" y="1988840"/>
            <a:ext cx="2053835" cy="13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гранд моя документация\Фото от Артема\IMG_81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76" r="37262"/>
          <a:stretch/>
        </p:blipFill>
        <p:spPr bwMode="auto">
          <a:xfrm rot="19375449">
            <a:off x="6892586" y="2000584"/>
            <a:ext cx="1558548" cy="153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22127" t="18091" r="7322" b="12536"/>
          <a:stretch>
            <a:fillRect/>
          </a:stretch>
        </p:blipFill>
        <p:spPr bwMode="auto">
          <a:xfrm>
            <a:off x="2483768" y="2086927"/>
            <a:ext cx="1728192" cy="128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31748" t="24074" r="8284" b="15670"/>
          <a:stretch>
            <a:fillRect/>
          </a:stretch>
        </p:blipFill>
        <p:spPr bwMode="auto">
          <a:xfrm>
            <a:off x="4572000" y="2032498"/>
            <a:ext cx="1872208" cy="146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1091" y="3833325"/>
            <a:ext cx="6906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2013-2014 учебном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подготовлено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заседание НОУ секции физики «Альфа общество первых»</a:t>
            </a:r>
            <a:endParaRPr lang="ru-RU" dirty="0"/>
          </a:p>
        </p:txBody>
      </p:sp>
      <p:pic>
        <p:nvPicPr>
          <p:cNvPr id="1026" name="Picture 2" descr="C:\Users\OK\Desktop\101NIKON\DSCN12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26" y="4479656"/>
            <a:ext cx="2612664" cy="146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\Desktop\101NIKON\DSCN12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39" r="8709" b="-2591"/>
          <a:stretch/>
        </p:blipFill>
        <p:spPr bwMode="auto">
          <a:xfrm>
            <a:off x="3037215" y="4725144"/>
            <a:ext cx="2349489" cy="17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K\Desktop\101NIKON\DSCN128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0" t="9609" r="11785" b="15287"/>
          <a:stretch/>
        </p:blipFill>
        <p:spPr bwMode="auto">
          <a:xfrm>
            <a:off x="5527171" y="4458561"/>
            <a:ext cx="3456214" cy="19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81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528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мероприятий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297" y="908720"/>
            <a:ext cx="7681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2014-2015 учебном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подготовлено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очетное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заседание НОУ секции физики «Альфа общество первых»</a:t>
            </a:r>
            <a:endParaRPr lang="ru-RU" dirty="0"/>
          </a:p>
        </p:txBody>
      </p:sp>
      <p:pic>
        <p:nvPicPr>
          <p:cNvPr id="2050" name="Picture 2" descr="C:\Users\OK\Desktop\101NIKON\DSCN1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50"/>
          <a:stretch/>
        </p:blipFill>
        <p:spPr bwMode="auto">
          <a:xfrm>
            <a:off x="6090236" y="1730461"/>
            <a:ext cx="2926372" cy="18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ld15.mycdn.me/image?t=3&amp;bid=802265905904&amp;id=802265905904&amp;plc=WEB&amp;tkn=*SFlAuXm7u6XG174GqVZvNi5J2W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814" y="3789040"/>
            <a:ext cx="4407771" cy="27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ld15.mycdn.me/image?t=3&amp;bid=802265918704&amp;id=802265918704&amp;plc=WEB&amp;tkn=*rxbAV-1F24g8sV-xZR4o0rzA8o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382" y="1577701"/>
            <a:ext cx="2498863" cy="26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ld15.mycdn.me/image?t=3&amp;bid=802225293808&amp;id=802225293808&amp;plc=WEB&amp;tkn=*61KUMVGW5tZuyyShLoOExB637OQ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0" t="7776" r="7390"/>
          <a:stretch/>
        </p:blipFill>
        <p:spPr bwMode="auto">
          <a:xfrm>
            <a:off x="1863295" y="4509120"/>
            <a:ext cx="2741441" cy="19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41" t="18140" r="23171" b="13204"/>
          <a:stretch/>
        </p:blipFill>
        <p:spPr bwMode="auto">
          <a:xfrm>
            <a:off x="467544" y="1565191"/>
            <a:ext cx="2713465" cy="203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6" t="18140" r="21771" b="9334"/>
          <a:stretch/>
        </p:blipFill>
        <p:spPr bwMode="auto">
          <a:xfrm>
            <a:off x="467544" y="3717032"/>
            <a:ext cx="2376264" cy="18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41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ld15.mycdn.me/image?t=3&amp;bid=802986170096&amp;id=802986170096&amp;plc=WEB&amp;tkn=*mrWubEXvLIWD6MnGazxqBn4osu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48" t="30557" r="15707" b="10013"/>
          <a:stretch/>
        </p:blipFill>
        <p:spPr bwMode="auto">
          <a:xfrm>
            <a:off x="6480069" y="4947524"/>
            <a:ext cx="2641957" cy="15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OK\Desktop\Новая папка\мое\м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21" y="3264698"/>
            <a:ext cx="2312368" cy="154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OK\Desktop\Новая папка\мое\image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3" y="4947524"/>
            <a:ext cx="2307487" cy="15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0096" y="458801"/>
            <a:ext cx="61959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для меня– это желание работать над собой и способность творить, учиться, экспериментировать и делиться своими знаниями и опытом, приобретенными в процессе самообразования. Только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самообразованию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«превратить» учителя в современного педагога, творца, способного воспитать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будущего, Человека творческого, созидателя всего нового и нравственно отвечающего за все, что будет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создаваться…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В нашей жизни все неповторимо,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Так ведется издавна, в веках,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лишь одно бесспорно, зримо: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учил – живет в учениках».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87202" y="120594"/>
            <a:ext cx="5536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планы на будущее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OK\Desktop\Новая папка\мое\24 мая 2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4" t="4198" r="3503"/>
          <a:stretch/>
        </p:blipFill>
        <p:spPr bwMode="auto">
          <a:xfrm>
            <a:off x="2516154" y="4917571"/>
            <a:ext cx="2379510" cy="17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K\Desktop\Новая папка\мое\с Андреем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8" t="4315" b="12798"/>
          <a:stretch/>
        </p:blipFill>
        <p:spPr bwMode="auto">
          <a:xfrm>
            <a:off x="134821" y="120594"/>
            <a:ext cx="2101981" cy="149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K\Desktop\Новая папка\мое\мы\последний звонок 13\DSC_38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6" t="11218" r="8096" b="8044"/>
          <a:stretch/>
        </p:blipFill>
        <p:spPr bwMode="auto">
          <a:xfrm>
            <a:off x="134821" y="1684097"/>
            <a:ext cx="2243403" cy="144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uld15.mycdn.me/image?t=3&amp;bid=802265747184&amp;id=802265747184&amp;plc=WEB&amp;tkn=*j8zfG9FNiAikRzxjTwhhE6J2dX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31915"/>
            <a:ext cx="1374462" cy="200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uld15.mycdn.me/image?t=3&amp;bid=587628424176&amp;id=587627774960&amp;plc=WEB&amp;tkn=*PQ3jPiIaUJtcpUmcZ3oSjo0y5VU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50" t="34231" r="20015"/>
          <a:stretch/>
        </p:blipFill>
        <p:spPr bwMode="auto">
          <a:xfrm>
            <a:off x="2700096" y="3117382"/>
            <a:ext cx="2071665" cy="162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276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2575" y="1772816"/>
            <a:ext cx="5256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Душой живите, не дышите болью, 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Себя самих ищите на пути! 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отпускайте вы легко, с любовью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тех, кто хочет просто сам уйти!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любовью, с миром по судьбе идите, 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Свою все глубже познавая суть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плачьте, не цепляйтесь, не держите —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каждый свой найдет на свете путь!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смысла строить из обид заставу, 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Себя самих на части разрывать. 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 — у каждого есть право, 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Святое в жизни право — ВЫБИРАТЬ!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332656"/>
            <a:ext cx="6177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Цитата, отражающая мою профессиональную </a:t>
            </a:r>
            <a:r>
              <a:rPr lang="ru-RU" sz="2800" b="1" dirty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</a:t>
            </a:r>
          </a:p>
        </p:txBody>
      </p:sp>
      <p:pic>
        <p:nvPicPr>
          <p:cNvPr id="2050" name="Picture 2" descr="C:\Users\OK\Desktop\Новая папка\мое\1.09.2013\DSC_7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6763"/>
            <a:ext cx="3392012" cy="5067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488" y="332656"/>
            <a:ext cx="1359008" cy="119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145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784887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нформационная </a:t>
            </a:r>
            <a:r>
              <a:rPr lang="ru-RU" sz="28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endParaRPr lang="ru-RU" sz="2800" b="1" dirty="0" smtClean="0">
              <a:solidFill>
                <a:srgbClr val="0070C0"/>
              </a:solidFill>
              <a:effectLst>
                <a:glow rad="228600">
                  <a:schemeClr val="tx2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Ряховская Наталия Владимировна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Педагогический Университет 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физико-математический 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окончания: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</a:t>
            </a: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«Математика, физика»</a:t>
            </a:r>
          </a:p>
          <a:p>
            <a:pPr lvl="0"/>
            <a:endParaRPr lang="ru-RU" dirty="0" smtClean="0"/>
          </a:p>
        </p:txBody>
      </p:sp>
      <p:pic>
        <p:nvPicPr>
          <p:cNvPr id="1028" name="Picture 4" descr="Главный корпус ВГП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4" r="11708"/>
          <a:stretch/>
        </p:blipFill>
        <p:spPr bwMode="auto">
          <a:xfrm>
            <a:off x="6444208" y="980728"/>
            <a:ext cx="2160240" cy="14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гранд моя документация\Сканер\НВ\1 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60" t="14022" r="12043" b="14241"/>
          <a:stretch/>
        </p:blipFill>
        <p:spPr bwMode="auto">
          <a:xfrm rot="421830">
            <a:off x="5693916" y="2576363"/>
            <a:ext cx="1309053" cy="193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6774" y="2783776"/>
            <a:ext cx="1729715" cy="152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7118" y="3589222"/>
            <a:ext cx="8627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ичный сайт: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infourok.ru/site/upload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dnevnik.ru/user/user.aspx?user=622129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0" t="11440" r="28513" b="5691"/>
          <a:stretch/>
        </p:blipFill>
        <p:spPr bwMode="auto">
          <a:xfrm>
            <a:off x="322040" y="4520451"/>
            <a:ext cx="2160240" cy="1746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2" t="11440" r="20756" b="7642"/>
          <a:stretch/>
        </p:blipFill>
        <p:spPr bwMode="auto">
          <a:xfrm>
            <a:off x="4320455" y="5127655"/>
            <a:ext cx="1883902" cy="1417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08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138" y="188640"/>
            <a:ext cx="617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Награды, благодарности</a:t>
            </a:r>
            <a:endParaRPr lang="ru-RU" sz="2800" b="1" dirty="0">
              <a:solidFill>
                <a:srgbClr val="0070C0"/>
              </a:solidFill>
              <a:effectLst>
                <a:glow rad="228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650" y="711860"/>
            <a:ext cx="790234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2012-2013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1.Почетная грамота департамента образования, науки и молодежной политики Воронежской области от 25 сентября 2012 года №179-Л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Диплом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образования, науки и молодежной политики Воронежской области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высокие достижения в педагогической деятельности в 2013 году. Приказ №181 от 13 марта 2013 года (Гранд губернатора Воронежской области по результатам конкурса лучших учителей образовательных учреждений Воронежской области нацпроекта «Образование и национальной образовательной инициативы «Наша новая школа»)</a:t>
            </a:r>
          </a:p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3.Сертификат руководителя участника конкурса компьютерных презентаций «МОЙ НАНОМИР» г. Томск,6 июня 2013г.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2013-2014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1.Грамота администрации МКОУ Аннинская СОШ № 3 с УИОП за подготовку победителей и призеров муниципального этапа Всероссийской предметной олимпиады и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муниципальной научно-практической конференции «Юность: творчество, поиск, успех». Приказ №210 от 28.12. 2013г</a:t>
            </a:r>
          </a:p>
          <a:p>
            <a:pPr lvl="0"/>
            <a:endParaRPr lang="ru-RU" sz="1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Почетная грамота администрации МКОУ Аннинская СОШ № 3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 и проведение мероприятий в рамах дней науки и искусства.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96 от 23.05.2014г.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Изображение\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5445">
            <a:off x="7420543" y="90451"/>
            <a:ext cx="1056909" cy="1454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Изображение\Изображение 4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7855">
            <a:off x="7947595" y="1339553"/>
            <a:ext cx="1106177" cy="1522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Изображение\Изображение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2685" y="4077072"/>
            <a:ext cx="989281" cy="1361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Изображение\Изображение 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79"/>
          <a:stretch/>
        </p:blipFill>
        <p:spPr bwMode="auto">
          <a:xfrm>
            <a:off x="7043700" y="2564904"/>
            <a:ext cx="978985" cy="1424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Изображение\Изображение 0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24" b="11429"/>
          <a:stretch/>
        </p:blipFill>
        <p:spPr bwMode="auto">
          <a:xfrm>
            <a:off x="7164288" y="5181760"/>
            <a:ext cx="983323" cy="1316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4811" y="0"/>
            <a:ext cx="1368152" cy="120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417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4295" y="207296"/>
            <a:ext cx="617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Награды, благодарности</a:t>
            </a:r>
            <a:endParaRPr lang="ru-RU" sz="2800" b="1" dirty="0">
              <a:solidFill>
                <a:srgbClr val="0070C0"/>
              </a:solidFill>
              <a:effectLst>
                <a:glow rad="228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5245" y="468906"/>
            <a:ext cx="769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2014-2015</a:t>
            </a:r>
          </a:p>
          <a:p>
            <a:pPr lvl="0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789" y="839221"/>
            <a:ext cx="80466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МКОУ Аннинская СОШ № 3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научно-практической конференции «Юность: творчество, поиск,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успех» Приказ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217/1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15.12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2014г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Свидетельство о подготовке лауреата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Всероссийского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 исследовательских работ «ШАГИ В НАУКУ». 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55 от 10.04.2015 года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Свидетельство о подготовке лауреата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конференции учащихся «ШАГИ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НАУКУ».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13.05.2015 года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Благодарственное письмо дирекции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Общероссийской Малой академии наук «Интеллект будущего»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Обнинск, Парк-отель «Яхонты Таруса» 13-15 мая 2015 г.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Свидетельство координатора Тест-рейтинговой олимпиады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Всероссийской конференции «Шаги в науку»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сессия(9-11классы) г. Обнинск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Благодарность родителей Серединой Алены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(лауреат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открытой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учащихся «ШАГИ В НАУКУ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п.г.т. Анна ,май 2015г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Диплом педагогу организатору Всероссийской викторины, посвященной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70-леию Победы в Великой Отечественной войне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«ВЕЛИКОЙ ПОБЕДЕ ПОСВЯЩАЕТСЯ»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МКОУ Аннинская СОШ № 3 с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УИОП за 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результативное участие во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конференции учащихся </a:t>
            </a:r>
          </a:p>
          <a:p>
            <a:pPr lvl="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ШАГИ В НАУКУ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Приказ № 99 от 23.05.2015 г.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Изображение\Изображение 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62" b="1429"/>
          <a:stretch/>
        </p:blipFill>
        <p:spPr bwMode="auto">
          <a:xfrm>
            <a:off x="7972503" y="188640"/>
            <a:ext cx="1051936" cy="1478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Изображение\Изображение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858" y="1412776"/>
            <a:ext cx="1466337" cy="1065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Изображение\Изображение 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2" t="2784" r="3033" b="4279"/>
          <a:stretch/>
        </p:blipFill>
        <p:spPr bwMode="auto">
          <a:xfrm>
            <a:off x="7603539" y="2317818"/>
            <a:ext cx="1469963" cy="1070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Изображение\Изображение 0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18" b="1587"/>
          <a:stretch/>
        </p:blipFill>
        <p:spPr bwMode="auto">
          <a:xfrm>
            <a:off x="6546886" y="2508592"/>
            <a:ext cx="952664" cy="135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Изображение\Изображение 0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18" b="2540"/>
          <a:stretch/>
        </p:blipFill>
        <p:spPr bwMode="auto">
          <a:xfrm>
            <a:off x="6883440" y="3971536"/>
            <a:ext cx="934755" cy="131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92" t="20104" r="37220" b="10817"/>
          <a:stretch/>
        </p:blipFill>
        <p:spPr bwMode="auto">
          <a:xfrm>
            <a:off x="7940388" y="4872050"/>
            <a:ext cx="999992" cy="145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G:\Изображение\Изображение 0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73"/>
          <a:stretch/>
        </p:blipFill>
        <p:spPr bwMode="auto">
          <a:xfrm>
            <a:off x="6759127" y="5310019"/>
            <a:ext cx="1059068" cy="15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Изображение\Изображение 0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067" y="3826023"/>
            <a:ext cx="1135958" cy="825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74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0019995"/>
              </p:ext>
            </p:extLst>
          </p:nvPr>
        </p:nvGraphicFramePr>
        <p:xfrm>
          <a:off x="261498" y="692696"/>
          <a:ext cx="8640960" cy="593208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713910"/>
                <a:gridCol w="3999122"/>
                <a:gridCol w="2927928"/>
              </a:tblGrid>
              <a:tr h="200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</a:tr>
              <a:tr h="1237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05.10.2012- 30.112012</a:t>
                      </a: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 в Негосударственном образовательном учреждении дополнительного профессионального образования «Институт информационных технологий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АйТи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»»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теме «Использование ЭОР в процессе обучения в основной школе по физике»</a:t>
                      </a: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Регистрационный номер 0041247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Москва 2012</a:t>
                      </a:r>
                    </a:p>
                  </a:txBody>
                  <a:tcPr marL="40459" marR="40459" marT="8670" marB="0"/>
                </a:tc>
              </a:tr>
              <a:tr h="115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28.11.2012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по направлению «Дистанционные образовательные методики и способы их использования в условиях организации образовательного учебного процесса в общеобразовательных учреждениях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 «Телешкола»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ноября 2012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</a:tr>
              <a:tr h="115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26.02.2015-24.04.2015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учителей биологии, географии, физики,  химии «Введение федерального государственного образовательного стандарта основного общего образования»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о повышении квалификации 10299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№122-К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Воронеж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</a:tr>
              <a:tr h="774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13.05.2015-17.05.2015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Современная модель организации исследовательской и проектной деятельности учащихся: требования ФГОС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Удостоверение 2015/05-11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Обнинск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459" marR="40459" marT="8670" marB="0"/>
                </a:tc>
              </a:tr>
            </a:tbl>
          </a:graphicData>
        </a:graphic>
      </p:graphicFrame>
      <p:pic>
        <p:nvPicPr>
          <p:cNvPr id="15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33589"/>
            <a:ext cx="1090098" cy="96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80050" y="207296"/>
            <a:ext cx="617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glow rad="228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800" b="1" dirty="0">
              <a:solidFill>
                <a:srgbClr val="0070C0"/>
              </a:solidFill>
              <a:effectLst>
                <a:glow rad="228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92696"/>
            <a:ext cx="5931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частии </a:t>
            </a:r>
            <a:r>
              <a:rPr lang="ru-RU" sz="2400" b="1" dirty="0">
                <a:solidFill>
                  <a:srgbClr val="0070C0"/>
                </a:solidFill>
                <a:effectLst>
                  <a:glow rad="228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деятельности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42603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моего инновационного опыта: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естественнонаучного мировоззрения на уроках физики».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мне пришел системно-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подход.</a:t>
            </a:r>
          </a:p>
        </p:txBody>
      </p:sp>
      <p:pic>
        <p:nvPicPr>
          <p:cNvPr id="3074" name="Picture 2" descr="G:\гранд моя документация\публичные выступления\DSC081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006" b="12401"/>
          <a:stretch/>
        </p:blipFill>
        <p:spPr bwMode="auto">
          <a:xfrm>
            <a:off x="395536" y="2252848"/>
            <a:ext cx="4731635" cy="3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G:\гранд моя документация\публичные выступления\DSC081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34" t="37302" r="17281"/>
          <a:stretch/>
        </p:blipFill>
        <p:spPr bwMode="auto">
          <a:xfrm>
            <a:off x="5796136" y="2165933"/>
            <a:ext cx="2552075" cy="3942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9808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928926" y="0"/>
          <a:ext cx="6072230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42844" y="642918"/>
            <a:ext cx="3357586" cy="2286016"/>
          </a:xfrm>
          <a:prstGeom prst="roundRect">
            <a:avLst>
              <a:gd name="adj" fmla="val 10811"/>
            </a:avLst>
          </a:prstGeom>
          <a:solidFill>
            <a:srgbClr val="92D050">
              <a:alpha val="63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u="sng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Деятельностный</a:t>
            </a:r>
            <a:endParaRPr lang="ru-RU" sz="2800" b="1" dirty="0" smtClean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u="sng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подход 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  уроках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осуществляется через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 descr="E:\док\фотоН.В\Поворот SS101507.JPG"/>
          <p:cNvPicPr>
            <a:picLocks noChangeAspect="1" noChangeArrowheads="1"/>
          </p:cNvPicPr>
          <p:nvPr/>
        </p:nvPicPr>
        <p:blipFill>
          <a:blip r:embed="rId7" cstate="print"/>
          <a:srcRect t="2885" r="7692" b="27884"/>
          <a:stretch>
            <a:fillRect/>
          </a:stretch>
        </p:blipFill>
        <p:spPr bwMode="auto">
          <a:xfrm>
            <a:off x="142844" y="3143248"/>
            <a:ext cx="1714512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G:\гранд моя документация\МОЕ РАЗНОЕ\ФОТО 7 А физика\P1000343.JPG"/>
          <p:cNvPicPr>
            <a:picLocks noChangeAspect="1" noChangeArrowheads="1"/>
          </p:cNvPicPr>
          <p:nvPr/>
        </p:nvPicPr>
        <p:blipFill>
          <a:blip r:embed="rId8" cstate="print"/>
          <a:srcRect l="5304" t="14144" r="4536"/>
          <a:stretch>
            <a:fillRect/>
          </a:stretch>
        </p:blipFill>
        <p:spPr bwMode="auto">
          <a:xfrm>
            <a:off x="142844" y="5286388"/>
            <a:ext cx="1700527" cy="1214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G:\гранд моя документация\МОЕ РАЗНОЕ\ФОТО 7 А физика\P1000344.JPG"/>
          <p:cNvPicPr>
            <a:picLocks noChangeAspect="1" noChangeArrowheads="1"/>
          </p:cNvPicPr>
          <p:nvPr/>
        </p:nvPicPr>
        <p:blipFill>
          <a:blip r:embed="rId9" cstate="print"/>
          <a:srcRect l="27023" t="29170" r="16356" b="10775"/>
          <a:stretch>
            <a:fillRect/>
          </a:stretch>
        </p:blipFill>
        <p:spPr bwMode="auto">
          <a:xfrm>
            <a:off x="1928794" y="4500570"/>
            <a:ext cx="1616539" cy="1214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G:\гранд моя документация\МОЕ РАЗНОЕ\ФОТО 7 А физика\P1000342.JPG"/>
          <p:cNvPicPr>
            <a:picLocks noChangeAspect="1" noChangeArrowheads="1"/>
          </p:cNvPicPr>
          <p:nvPr/>
        </p:nvPicPr>
        <p:blipFill>
          <a:blip r:embed="rId10" cstate="print"/>
          <a:srcRect l="12380" t="19810" r="5909"/>
          <a:stretch>
            <a:fillRect/>
          </a:stretch>
        </p:blipFill>
        <p:spPr bwMode="auto">
          <a:xfrm>
            <a:off x="1928794" y="3071810"/>
            <a:ext cx="1500198" cy="110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143240" y="0"/>
          <a:ext cx="6000760" cy="4643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42844" y="1571612"/>
            <a:ext cx="2714644" cy="2000264"/>
          </a:xfrm>
          <a:prstGeom prst="roundRect">
            <a:avLst>
              <a:gd name="adj" fmla="val 10811"/>
            </a:avLst>
          </a:prstGeom>
          <a:gradFill flip="none" rotWithShape="1">
            <a:gsLst>
              <a:gs pos="6700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u="sng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Деятельностный</a:t>
            </a:r>
            <a:endParaRPr lang="ru-RU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u="sng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подход 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 уроков:</a:t>
            </a:r>
          </a:p>
        </p:txBody>
      </p:sp>
      <p:pic>
        <p:nvPicPr>
          <p:cNvPr id="4" name="Picture 13" descr="P4180020"/>
          <p:cNvPicPr>
            <a:picLocks noChangeAspect="1" noChangeArrowheads="1"/>
          </p:cNvPicPr>
          <p:nvPr/>
        </p:nvPicPr>
        <p:blipFill>
          <a:blip r:embed="rId7" cstate="print">
            <a:lum bright="-12000"/>
          </a:blip>
          <a:srcRect t="6250"/>
          <a:stretch>
            <a:fillRect/>
          </a:stretch>
        </p:blipFill>
        <p:spPr>
          <a:xfrm>
            <a:off x="47593" y="4214818"/>
            <a:ext cx="3048022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9840" y="2786058"/>
            <a:ext cx="1311316" cy="967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428604"/>
            <a:ext cx="1147380" cy="101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стенгазеты.jpg"/>
          <p:cNvPicPr>
            <a:picLocks noChangeAspect="1" noChangeArrowheads="1"/>
          </p:cNvPicPr>
          <p:nvPr/>
        </p:nvPicPr>
        <p:blipFill>
          <a:blip r:embed="rId10" cstate="print"/>
          <a:srcRect t="4298" r="11890"/>
          <a:stretch>
            <a:fillRect/>
          </a:stretch>
        </p:blipFill>
        <p:spPr bwMode="auto">
          <a:xfrm>
            <a:off x="3214678" y="4714884"/>
            <a:ext cx="2104666" cy="171451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 cstate="print"/>
          <a:srcRect l="8438" t="16172" r="10000" b="8828"/>
          <a:stretch>
            <a:fillRect/>
          </a:stretch>
        </p:blipFill>
        <p:spPr bwMode="auto">
          <a:xfrm>
            <a:off x="7358082" y="4857760"/>
            <a:ext cx="1285884" cy="94593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 l="6800" t="20399" r="50770" b="6164"/>
          <a:stretch>
            <a:fillRect/>
          </a:stretch>
        </p:blipFill>
        <p:spPr bwMode="auto">
          <a:xfrm>
            <a:off x="5572132" y="4681889"/>
            <a:ext cx="1571636" cy="217611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bl_prez_Ryhovska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publ_prez_Ryhovskay</Template>
  <TotalTime>629</TotalTime>
  <Words>1399</Words>
  <Application>Microsoft Office PowerPoint</Application>
  <PresentationFormat>Экран (4:3)</PresentationFormat>
  <Paragraphs>243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publ_prez_Ryhovskay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</dc:creator>
  <dc:description>http://aida.ucoz.ru</dc:description>
  <cp:lastModifiedBy>Image&amp;Matros ®</cp:lastModifiedBy>
  <cp:revision>37</cp:revision>
  <dcterms:created xsi:type="dcterms:W3CDTF">2016-02-07T07:52:57Z</dcterms:created>
  <dcterms:modified xsi:type="dcterms:W3CDTF">2018-02-01T20:59:09Z</dcterms:modified>
</cp:coreProperties>
</file>